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9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143500" type="screen16x9"/>
  <p:notesSz cx="6858000" cy="9144000"/>
  <p:embeddedFontLst>
    <p:embeddedFont>
      <p:font typeface="Verdana" panose="020B0604030504040204" pitchFamily="34" charset="0"/>
      <p:regular r:id="rId15"/>
      <p:bold r:id="rId16"/>
      <p:italic r:id="rId17"/>
      <p:boldItalic r:id="rId18"/>
    </p:embeddedFont>
    <p:embeddedFont>
      <p:font typeface="Myriad Pro" panose="020B0503030403020204" pitchFamily="34" charset="0"/>
      <p:regular r:id="rId19"/>
      <p:bold r:id="rId20"/>
      <p:italic r:id="rId21"/>
      <p:boldItalic r:id="rId22"/>
    </p:embeddedFont>
    <p:embeddedFont>
      <p:font typeface="Open Sans" panose="020B0604020202020204" pitchFamily="34" charset="0"/>
      <p:regular r:id="rId23"/>
      <p:bold r:id="rId24"/>
      <p:italic r:id="rId25"/>
      <p:boldItalic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</p:embeddedFontLst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yriad Pro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yriad Pro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yriad Pro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yriad Pro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Myriad Pro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Myriad Pro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Myriad Pro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Myriad Pro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Myriad Pro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158">
          <p15:clr>
            <a:srgbClr val="A4A3A4"/>
          </p15:clr>
        </p15:guide>
        <p15:guide id="2" pos="5602">
          <p15:clr>
            <a:srgbClr val="A4A3A4"/>
          </p15:clr>
        </p15:guide>
        <p15:guide id="3" pos="159">
          <p15:clr>
            <a:srgbClr val="A4A3A4"/>
          </p15:clr>
        </p15:guide>
        <p15:guide id="4" orient="horz" pos="2811">
          <p15:clr>
            <a:srgbClr val="A4A3A4"/>
          </p15:clr>
        </p15:guide>
        <p15:guide id="5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DDE7"/>
    <a:srgbClr val="95A9B4"/>
    <a:srgbClr val="34D0AB"/>
    <a:srgbClr val="ED5D64"/>
    <a:srgbClr val="29DB6D"/>
    <a:srgbClr val="6269C6"/>
    <a:srgbClr val="1FB759"/>
    <a:srgbClr val="4D55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6355" autoAdjust="0"/>
  </p:normalViewPr>
  <p:slideViewPr>
    <p:cSldViewPr snapToObjects="1">
      <p:cViewPr varScale="1">
        <p:scale>
          <a:sx n="147" d="100"/>
          <a:sy n="147" d="100"/>
        </p:scale>
        <p:origin x="600" y="114"/>
      </p:cViewPr>
      <p:guideLst>
        <p:guide pos="158"/>
        <p:guide pos="5602"/>
        <p:guide pos="159"/>
        <p:guide orient="horz" pos="2811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Objects="1">
      <p:cViewPr varScale="1">
        <p:scale>
          <a:sx n="84" d="100"/>
          <a:sy n="84" d="100"/>
        </p:scale>
        <p:origin x="3828" y="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1A3FA52E-9B82-4421-B9C1-EA3DA2B696B6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раз слайда 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Заметки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6148" name="Номер слайда 3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Myriad Pro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Myriad Pro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Myriad Pro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Myriad Pro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Myriad Pro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itchFamily="34" charset="0"/>
              </a:defRPr>
            </a:lvl9pPr>
          </a:lstStyle>
          <a:p>
            <a:pPr eaLnBrk="1" hangingPunct="1"/>
            <a:fld id="{518D6387-9651-43DE-A330-5249011351B1}" type="slidenum">
              <a:rPr lang="ru-RU" altLang="ru-RU">
                <a:latin typeface="Calibri" panose="020F0502020204030204" pitchFamily="34" charset="0"/>
              </a:rPr>
              <a:pPr eaLnBrk="1" hangingPunct="1"/>
              <a:t>1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Заметки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Заметки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7412" name="Номер слайда 3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Myriad Pro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Myriad Pro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Myriad Pro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Myriad Pro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Myriad Pro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itchFamily="34" charset="0"/>
              </a:defRPr>
            </a:lvl9pPr>
          </a:lstStyle>
          <a:p>
            <a:pPr eaLnBrk="1" hangingPunct="1"/>
            <a:fld id="{0FEA5912-674A-411C-AA73-4D00F8D648BD}" type="slidenum">
              <a:rPr lang="ru-RU" altLang="ru-RU">
                <a:latin typeface="Calibri" panose="020F0502020204030204" pitchFamily="34" charset="0"/>
              </a:rPr>
              <a:pPr eaLnBrk="1" hangingPunct="1"/>
              <a:t>10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971"/>
          <a:stretch>
            <a:fillRect/>
          </a:stretch>
        </p:blipFill>
        <p:spPr bwMode="auto">
          <a:xfrm>
            <a:off x="204788" y="123825"/>
            <a:ext cx="550862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411163"/>
            <a:ext cx="3429000" cy="132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Группа 7"/>
          <p:cNvGrpSpPr>
            <a:grpSpLocks/>
          </p:cNvGrpSpPr>
          <p:nvPr userDrawn="1"/>
        </p:nvGrpSpPr>
        <p:grpSpPr bwMode="auto">
          <a:xfrm>
            <a:off x="1588" y="5019675"/>
            <a:ext cx="9144000" cy="123825"/>
            <a:chOff x="0" y="5014651"/>
            <a:chExt cx="8801806" cy="121613"/>
          </a:xfrm>
        </p:grpSpPr>
        <p:sp>
          <p:nvSpPr>
            <p:cNvPr id="8" name="Прямоугольник 7"/>
            <p:cNvSpPr/>
            <p:nvPr userDrawn="1"/>
          </p:nvSpPr>
          <p:spPr>
            <a:xfrm>
              <a:off x="0" y="5014651"/>
              <a:ext cx="492045" cy="121613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9" name="Прямоугольник 8"/>
            <p:cNvSpPr/>
            <p:nvPr userDrawn="1"/>
          </p:nvSpPr>
          <p:spPr>
            <a:xfrm>
              <a:off x="488989" y="5014651"/>
              <a:ext cx="492045" cy="12161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0" name="Прямоугольник 9"/>
            <p:cNvSpPr/>
            <p:nvPr userDrawn="1"/>
          </p:nvSpPr>
          <p:spPr>
            <a:xfrm>
              <a:off x="977978" y="5014651"/>
              <a:ext cx="492045" cy="12161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1" name="Прямоугольник 10"/>
            <p:cNvSpPr/>
            <p:nvPr userDrawn="1"/>
          </p:nvSpPr>
          <p:spPr>
            <a:xfrm>
              <a:off x="1466968" y="5014651"/>
              <a:ext cx="492045" cy="121613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2" name="Прямоугольник 11"/>
            <p:cNvSpPr/>
            <p:nvPr userDrawn="1"/>
          </p:nvSpPr>
          <p:spPr>
            <a:xfrm>
              <a:off x="1955957" y="5014651"/>
              <a:ext cx="490517" cy="12161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3" name="Прямоугольник 12"/>
            <p:cNvSpPr/>
            <p:nvPr userDrawn="1"/>
          </p:nvSpPr>
          <p:spPr>
            <a:xfrm>
              <a:off x="2443418" y="5014651"/>
              <a:ext cx="492045" cy="12161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4" name="Прямоугольник 13"/>
            <p:cNvSpPr/>
            <p:nvPr userDrawn="1"/>
          </p:nvSpPr>
          <p:spPr>
            <a:xfrm>
              <a:off x="2932407" y="5014651"/>
              <a:ext cx="492045" cy="121613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5" name="Прямоугольник 14"/>
            <p:cNvSpPr/>
            <p:nvPr userDrawn="1"/>
          </p:nvSpPr>
          <p:spPr>
            <a:xfrm>
              <a:off x="3421396" y="5014651"/>
              <a:ext cx="492045" cy="12161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7" name="Прямоугольник 16"/>
            <p:cNvSpPr/>
            <p:nvPr userDrawn="1"/>
          </p:nvSpPr>
          <p:spPr>
            <a:xfrm>
              <a:off x="3910385" y="5014651"/>
              <a:ext cx="492045" cy="12161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8" name="Прямоугольник 17"/>
            <p:cNvSpPr/>
            <p:nvPr userDrawn="1"/>
          </p:nvSpPr>
          <p:spPr>
            <a:xfrm>
              <a:off x="4399374" y="5014651"/>
              <a:ext cx="492045" cy="121613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9" name="Прямоугольник 18"/>
            <p:cNvSpPr/>
            <p:nvPr userDrawn="1"/>
          </p:nvSpPr>
          <p:spPr>
            <a:xfrm>
              <a:off x="4888364" y="5014651"/>
              <a:ext cx="492045" cy="12161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0" name="Прямоугольник 19"/>
            <p:cNvSpPr/>
            <p:nvPr userDrawn="1"/>
          </p:nvSpPr>
          <p:spPr>
            <a:xfrm>
              <a:off x="5377353" y="5014651"/>
              <a:ext cx="492045" cy="12161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1" name="Прямоугольник 20"/>
            <p:cNvSpPr/>
            <p:nvPr userDrawn="1"/>
          </p:nvSpPr>
          <p:spPr>
            <a:xfrm>
              <a:off x="5866342" y="5014651"/>
              <a:ext cx="492045" cy="121613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2" name="Прямоугольник 21"/>
            <p:cNvSpPr/>
            <p:nvPr userDrawn="1"/>
          </p:nvSpPr>
          <p:spPr>
            <a:xfrm>
              <a:off x="6355331" y="5014651"/>
              <a:ext cx="490518" cy="12161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3" name="Прямоугольник 22"/>
            <p:cNvSpPr/>
            <p:nvPr userDrawn="1"/>
          </p:nvSpPr>
          <p:spPr>
            <a:xfrm>
              <a:off x="6842793" y="5014651"/>
              <a:ext cx="492045" cy="12161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4" name="Прямоугольник 23"/>
            <p:cNvSpPr/>
            <p:nvPr userDrawn="1"/>
          </p:nvSpPr>
          <p:spPr>
            <a:xfrm>
              <a:off x="7331782" y="5014651"/>
              <a:ext cx="492045" cy="121613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5" name="Прямоугольник 24"/>
            <p:cNvSpPr/>
            <p:nvPr userDrawn="1"/>
          </p:nvSpPr>
          <p:spPr>
            <a:xfrm>
              <a:off x="7820771" y="5014651"/>
              <a:ext cx="492045" cy="12161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6" name="Прямоугольник 25"/>
            <p:cNvSpPr/>
            <p:nvPr userDrawn="1"/>
          </p:nvSpPr>
          <p:spPr>
            <a:xfrm>
              <a:off x="8309761" y="5014651"/>
              <a:ext cx="492045" cy="12161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1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0" y="3078039"/>
            <a:ext cx="9144000" cy="1201365"/>
          </a:xfrm>
          <a:prstGeom prst="rect">
            <a:avLst/>
          </a:prstGeom>
        </p:spPr>
        <p:txBody>
          <a:bodyPr anchor="ctr"/>
          <a:lstStyle>
            <a:lvl1pPr marL="0" indent="0" algn="ctr">
              <a:buSzTx/>
              <a:buFontTx/>
              <a:buNone/>
              <a:defRPr lang="en-US" sz="3000" i="0" kern="1200" noProof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dirty="0"/>
              <a:t>Образец подзаголовка</a:t>
            </a:r>
            <a:endParaRPr lang="en-US" noProof="0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0" y="2083130"/>
            <a:ext cx="9144000" cy="942355"/>
          </a:xfrm>
          <a:noFill/>
        </p:spPr>
        <p:txBody>
          <a:bodyPr tIns="144000" bIns="72000">
            <a:normAutofit/>
          </a:bodyPr>
          <a:lstStyle>
            <a:lvl1pPr>
              <a:defRPr sz="4000" b="1">
                <a:solidFill>
                  <a:schemeClr val="accent2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894336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9" y="140495"/>
            <a:ext cx="8642352" cy="676274"/>
          </a:xfrm>
          <a:prstGeom prst="rect">
            <a:avLst/>
          </a:prstGeom>
        </p:spPr>
        <p:txBody>
          <a:bodyPr/>
          <a:lstStyle>
            <a:lvl1pPr>
              <a:defRPr lang="en-US" cap="all" baseline="0" dirty="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8" y="887254"/>
            <a:ext cx="8642350" cy="3575209"/>
          </a:xfrm>
          <a:prstGeom prst="rect">
            <a:avLst/>
          </a:prstGeom>
        </p:spPr>
        <p:txBody>
          <a:bodyPr/>
          <a:lstStyle>
            <a:lvl1pPr marL="228585" indent="-228585">
              <a:buFont typeface="Arial" panose="020B0604020202020204" pitchFamily="34" charset="0"/>
              <a:buChar char="•"/>
              <a:defRPr lang="ru-RU" dirty="0"/>
            </a:lvl1pPr>
            <a:lvl2pPr marL="685758" indent="-228585">
              <a:buFont typeface="Arial" panose="020B0604020202020204" pitchFamily="34" charset="0"/>
              <a:buChar char="•"/>
              <a:defRPr lang="ru-RU" dirty="0"/>
            </a:lvl2pPr>
            <a:lvl3pPr marL="1142931" indent="-228585">
              <a:buFont typeface="Arial" panose="020B0604020202020204" pitchFamily="34" charset="0"/>
              <a:buChar char="•"/>
              <a:defRPr lang="ru-RU" dirty="0"/>
            </a:lvl3pPr>
            <a:lvl4pPr marL="1600104" indent="-228585">
              <a:buFont typeface="Arial" panose="020B0604020202020204" pitchFamily="34" charset="0"/>
              <a:buChar char="•"/>
              <a:defRPr lang="ru-RU" dirty="0"/>
            </a:lvl4pPr>
            <a:lvl5pPr marL="2057277" indent="-228585">
              <a:buFont typeface="Arial" panose="020B0604020202020204" pitchFamily="34" charset="0"/>
              <a:buChar char="•"/>
              <a:defRPr lang="en-US" dirty="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575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9" y="140495"/>
            <a:ext cx="8642349" cy="676274"/>
          </a:xfrm>
          <a:prstGeom prst="rect">
            <a:avLst/>
          </a:prstGeom>
        </p:spPr>
        <p:txBody>
          <a:bodyPr/>
          <a:lstStyle>
            <a:lvl1pPr>
              <a:defRPr lang="en-US" cap="all" baseline="0" dirty="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9" y="887260"/>
            <a:ext cx="4264025" cy="3575208"/>
          </a:xfrm>
          <a:prstGeom prst="rect">
            <a:avLst/>
          </a:prstGeom>
        </p:spPr>
        <p:txBody>
          <a:bodyPr/>
          <a:lstStyle>
            <a:lvl1pPr>
              <a:defRPr lang="ru-RU" dirty="0"/>
            </a:lvl1pPr>
            <a:lvl2pPr>
              <a:defRPr lang="ru-RU" dirty="0"/>
            </a:lvl2pPr>
            <a:lvl3pPr>
              <a:defRPr lang="ru-RU" dirty="0"/>
            </a:lvl3pPr>
            <a:lvl4pPr>
              <a:defRPr lang="ru-RU" dirty="0"/>
            </a:lvl4pPr>
            <a:lvl5pPr>
              <a:defRPr lang="en-US" dirty="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6" y="887254"/>
            <a:ext cx="4264025" cy="357520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247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9" y="140501"/>
            <a:ext cx="8642347" cy="702469"/>
          </a:xfrm>
          <a:prstGeom prst="rect">
            <a:avLst/>
          </a:prstGeom>
        </p:spPr>
        <p:txBody>
          <a:bodyPr/>
          <a:lstStyle>
            <a:lvl1pPr>
              <a:defRPr lang="en-US" cap="all" baseline="0" dirty="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829" y="961281"/>
            <a:ext cx="4247357" cy="44053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000" b="1" cap="all" baseline="0">
                <a:solidFill>
                  <a:schemeClr val="bg2"/>
                </a:solidFill>
                <a:latin typeface="+mj-lt"/>
              </a:defRPr>
            </a:lvl1pPr>
            <a:lvl2pPr marL="457173" indent="0">
              <a:buNone/>
              <a:defRPr sz="2000" b="1"/>
            </a:lvl2pPr>
            <a:lvl3pPr marL="914346" indent="0">
              <a:buNone/>
              <a:defRPr sz="1800" b="1"/>
            </a:lvl3pPr>
            <a:lvl4pPr marL="1371518" indent="0">
              <a:buNone/>
              <a:defRPr sz="1600" b="1"/>
            </a:lvl4pPr>
            <a:lvl5pPr marL="1828691" indent="0">
              <a:buNone/>
              <a:defRPr sz="1600" b="1"/>
            </a:lvl5pPr>
            <a:lvl6pPr marL="2285863" indent="0">
              <a:buNone/>
              <a:defRPr sz="1600" b="1"/>
            </a:lvl6pPr>
            <a:lvl7pPr marL="2743035" indent="0">
              <a:buNone/>
              <a:defRPr sz="1600" b="1"/>
            </a:lvl7pPr>
            <a:lvl8pPr marL="3200208" indent="0">
              <a:buNone/>
              <a:defRPr sz="1600" b="1"/>
            </a:lvl8pPr>
            <a:lvl9pPr marL="365738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0829" y="1401804"/>
            <a:ext cx="4247357" cy="3178969"/>
          </a:xfrm>
          <a:prstGeom prst="rect">
            <a:avLst/>
          </a:prstGeom>
        </p:spPr>
        <p:txBody>
          <a:bodyPr/>
          <a:lstStyle>
            <a:lvl1pPr>
              <a:defRPr lang="ru-RU" dirty="0"/>
            </a:lvl1pPr>
            <a:lvl2pPr>
              <a:defRPr lang="ru-RU" dirty="0"/>
            </a:lvl2pPr>
            <a:lvl3pPr>
              <a:defRPr lang="ru-RU" dirty="0"/>
            </a:lvl3pPr>
            <a:lvl4pPr>
              <a:defRPr lang="ru-RU" dirty="0"/>
            </a:lvl4pPr>
            <a:lvl5pPr>
              <a:defRPr lang="en-US" dirty="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961281"/>
            <a:ext cx="4264025" cy="44053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000" b="1" cap="all" baseline="0">
                <a:solidFill>
                  <a:schemeClr val="bg2"/>
                </a:solidFill>
                <a:latin typeface="+mj-lt"/>
              </a:defRPr>
            </a:lvl1pPr>
            <a:lvl2pPr marL="457173" indent="0">
              <a:buNone/>
              <a:defRPr sz="2000" b="1"/>
            </a:lvl2pPr>
            <a:lvl3pPr marL="914346" indent="0">
              <a:buNone/>
              <a:defRPr sz="1800" b="1"/>
            </a:lvl3pPr>
            <a:lvl4pPr marL="1371518" indent="0">
              <a:buNone/>
              <a:defRPr sz="1600" b="1"/>
            </a:lvl4pPr>
            <a:lvl5pPr marL="1828691" indent="0">
              <a:buNone/>
              <a:defRPr sz="1600" b="1"/>
            </a:lvl5pPr>
            <a:lvl6pPr marL="2285863" indent="0">
              <a:buNone/>
              <a:defRPr sz="1600" b="1"/>
            </a:lvl6pPr>
            <a:lvl7pPr marL="2743035" indent="0">
              <a:buNone/>
              <a:defRPr sz="1600" b="1"/>
            </a:lvl7pPr>
            <a:lvl8pPr marL="3200208" indent="0">
              <a:buNone/>
              <a:defRPr sz="1600" b="1"/>
            </a:lvl8pPr>
            <a:lvl9pPr marL="365738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1401804"/>
            <a:ext cx="4264025" cy="317896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600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40501"/>
            <a:ext cx="8641658" cy="702469"/>
          </a:xfrm>
          <a:prstGeom prst="rect">
            <a:avLst/>
          </a:prstGeom>
        </p:spPr>
        <p:txBody>
          <a:bodyPr/>
          <a:lstStyle>
            <a:lvl1pPr>
              <a:defRPr lang="ru-RU" cap="all" baseline="0" dirty="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115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933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45259"/>
            <a:ext cx="3537404" cy="70246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sz="2500" cap="all" baseline="0" dirty="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45259"/>
            <a:ext cx="5005784" cy="4317205"/>
          </a:xfrm>
          <a:prstGeom prst="rect">
            <a:avLst/>
          </a:prstGeom>
        </p:spPr>
        <p:txBody>
          <a:bodyPr/>
          <a:lstStyle>
            <a:lvl1pPr>
              <a:defRPr lang="ru-RU" dirty="0"/>
            </a:lvl1pPr>
            <a:lvl2pPr>
              <a:defRPr lang="ru-RU" dirty="0"/>
            </a:lvl2pPr>
            <a:lvl3pPr>
              <a:defRPr lang="ru-RU" dirty="0"/>
            </a:lvl3pPr>
            <a:lvl4pPr>
              <a:defRPr lang="ru-RU" dirty="0"/>
            </a:lvl4pPr>
            <a:lvl5pPr>
              <a:defRPr lang="en-US" dirty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0825" y="1059582"/>
            <a:ext cx="3537404" cy="34028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ru-RU" dirty="0"/>
            </a:lvl1pPr>
            <a:lvl2pPr marL="457173" indent="0">
              <a:buNone/>
              <a:defRPr sz="1400"/>
            </a:lvl2pPr>
            <a:lvl3pPr marL="914346" indent="0">
              <a:buNone/>
              <a:defRPr sz="1200"/>
            </a:lvl3pPr>
            <a:lvl4pPr marL="1371518" indent="0">
              <a:buNone/>
              <a:defRPr sz="1000"/>
            </a:lvl4pPr>
            <a:lvl5pPr marL="1828691" indent="0">
              <a:buNone/>
              <a:defRPr sz="1000"/>
            </a:lvl5pPr>
            <a:lvl6pPr marL="2285863" indent="0">
              <a:buNone/>
              <a:defRPr sz="1000"/>
            </a:lvl6pPr>
            <a:lvl7pPr marL="2743035" indent="0">
              <a:buNone/>
              <a:defRPr sz="1000"/>
            </a:lvl7pPr>
            <a:lvl8pPr marL="3200208" indent="0">
              <a:buNone/>
              <a:defRPr sz="1000"/>
            </a:lvl8pPr>
            <a:lvl9pPr marL="365738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154012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8" y="3325246"/>
            <a:ext cx="8642350" cy="313646"/>
          </a:xfrm>
          <a:prstGeom prst="rect">
            <a:avLst/>
          </a:prstGeom>
        </p:spPr>
        <p:txBody>
          <a:bodyPr anchor="b"/>
          <a:lstStyle>
            <a:lvl1pPr>
              <a:defRPr sz="2000" cap="all" baseline="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0828" y="201761"/>
            <a:ext cx="8642350" cy="29193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73" indent="0">
              <a:buNone/>
              <a:defRPr sz="2800"/>
            </a:lvl2pPr>
            <a:lvl3pPr marL="914346" indent="0">
              <a:buNone/>
              <a:defRPr sz="2400"/>
            </a:lvl3pPr>
            <a:lvl4pPr marL="1371518" indent="0">
              <a:buNone/>
              <a:defRPr sz="2000"/>
            </a:lvl4pPr>
            <a:lvl5pPr marL="1828691" indent="0">
              <a:buNone/>
              <a:defRPr sz="2000"/>
            </a:lvl5pPr>
            <a:lvl6pPr marL="2285863" indent="0">
              <a:buNone/>
              <a:defRPr sz="2000"/>
            </a:lvl6pPr>
            <a:lvl7pPr marL="2743035" indent="0">
              <a:buNone/>
              <a:defRPr sz="2000"/>
            </a:lvl7pPr>
            <a:lvl8pPr marL="3200208" indent="0">
              <a:buNone/>
              <a:defRPr sz="2000"/>
            </a:lvl8pPr>
            <a:lvl9pPr marL="3657380" indent="0">
              <a:buNone/>
              <a:defRPr sz="2000"/>
            </a:lvl9pPr>
          </a:lstStyle>
          <a:p>
            <a:pPr lvl="0"/>
            <a:r>
              <a:rPr lang="ru-RU" noProof="0" dirty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0828" y="3795719"/>
            <a:ext cx="8642350" cy="59650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ru-RU" dirty="0"/>
            </a:lvl1pPr>
            <a:lvl2pPr marL="457173" indent="0">
              <a:buNone/>
              <a:defRPr sz="1400"/>
            </a:lvl2pPr>
            <a:lvl3pPr marL="914346" indent="0">
              <a:buNone/>
              <a:defRPr sz="1200"/>
            </a:lvl3pPr>
            <a:lvl4pPr marL="1371518" indent="0">
              <a:buNone/>
              <a:defRPr sz="1000"/>
            </a:lvl4pPr>
            <a:lvl5pPr marL="1828691" indent="0">
              <a:buNone/>
              <a:defRPr sz="1000"/>
            </a:lvl5pPr>
            <a:lvl6pPr marL="2285863" indent="0">
              <a:buNone/>
              <a:defRPr sz="1000"/>
            </a:lvl6pPr>
            <a:lvl7pPr marL="2743035" indent="0">
              <a:buNone/>
              <a:defRPr sz="1000"/>
            </a:lvl7pPr>
            <a:lvl8pPr marL="3200208" indent="0">
              <a:buNone/>
              <a:defRPr sz="1000"/>
            </a:lvl8pPr>
            <a:lvl9pPr marL="365738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060834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141288"/>
            <a:ext cx="864235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887413"/>
            <a:ext cx="8642350" cy="357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81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pic>
        <p:nvPicPr>
          <p:cNvPr id="1028" name="Рисунок 1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933" b="-4755"/>
          <a:stretch>
            <a:fillRect/>
          </a:stretch>
        </p:blipFill>
        <p:spPr bwMode="auto">
          <a:xfrm>
            <a:off x="250825" y="4627563"/>
            <a:ext cx="433388" cy="39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Рисунок 2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4475" y="4579938"/>
            <a:ext cx="1028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768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</p:sldLayoutIdLst>
  <p:txStyles>
    <p:titleStyle>
      <a:lvl1pPr algn="ctr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kern="1200">
          <a:solidFill>
            <a:schemeClr val="accent2"/>
          </a:solidFill>
          <a:latin typeface="+mj-lt"/>
          <a:ea typeface="+mj-ea"/>
          <a:cs typeface="+mj-cs"/>
        </a:defRPr>
      </a:lvl1pPr>
      <a:lvl2pPr algn="ctr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Myriad Pro" panose="020B0503030403020204" pitchFamily="34" charset="0"/>
        </a:defRPr>
      </a:lvl2pPr>
      <a:lvl3pPr algn="ctr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Myriad Pro" panose="020B0503030403020204" pitchFamily="34" charset="0"/>
        </a:defRPr>
      </a:lvl3pPr>
      <a:lvl4pPr algn="ctr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Myriad Pro" panose="020B0503030403020204" pitchFamily="34" charset="0"/>
        </a:defRPr>
      </a:lvl4pPr>
      <a:lvl5pPr algn="ctr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Myriad Pro" panose="020B0503030403020204" pitchFamily="34" charset="0"/>
        </a:defRPr>
      </a:lvl5pPr>
      <a:lvl6pPr marL="457200" algn="ctr" defTabSz="912813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Myriad Pro" panose="020B0503030403020204" pitchFamily="34" charset="0"/>
        </a:defRPr>
      </a:lvl6pPr>
      <a:lvl7pPr marL="914400" algn="ctr" defTabSz="912813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Myriad Pro" panose="020B0503030403020204" pitchFamily="34" charset="0"/>
        </a:defRPr>
      </a:lvl7pPr>
      <a:lvl8pPr marL="1371600" algn="ctr" defTabSz="912813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Myriad Pro" panose="020B0503030403020204" pitchFamily="34" charset="0"/>
        </a:defRPr>
      </a:lvl8pPr>
      <a:lvl9pPr marL="1828800" algn="ctr" defTabSz="912813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bg2"/>
          </a:solidFill>
          <a:latin typeface="Myriad Pro" panose="020B0503030403020204" pitchFamily="34" charset="0"/>
        </a:defRPr>
      </a:lvl9pPr>
    </p:titleStyle>
    <p:bodyStyle>
      <a:lvl1pPr marL="284163" indent="-284163" algn="l" defTabSz="912813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chemeClr val="bg2"/>
        </a:buClr>
        <a:buFont typeface="Arial" panose="020B0604020202020204" pitchFamily="34" charset="0"/>
        <a:buChar char="•"/>
        <a:defRPr kern="1200">
          <a:solidFill>
            <a:schemeClr val="bg1"/>
          </a:solidFill>
          <a:latin typeface="+mn-lt"/>
          <a:ea typeface="+mn-ea"/>
          <a:cs typeface="+mn-cs"/>
        </a:defRPr>
      </a:lvl1pPr>
      <a:lvl2pPr marL="741363" indent="-284163" algn="l" defTabSz="91281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chemeClr val="bg2"/>
        </a:buClr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2pPr>
      <a:lvl3pPr marL="1198563" indent="-284163" algn="l" defTabSz="91281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chemeClr val="bg2"/>
        </a:buClr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3pPr>
      <a:lvl4pPr marL="1541463" indent="-169863" algn="l" defTabSz="91281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chemeClr val="bg2"/>
        </a:buClr>
        <a:buFont typeface="Arial" panose="020B0604020202020204" pitchFamily="34" charset="0"/>
        <a:buChar char="•"/>
        <a:defRPr sz="1200" kern="1200">
          <a:solidFill>
            <a:schemeClr val="bg1"/>
          </a:solidFill>
          <a:latin typeface="+mn-lt"/>
          <a:ea typeface="+mn-ea"/>
          <a:cs typeface="+mn-cs"/>
        </a:defRPr>
      </a:lvl4pPr>
      <a:lvl5pPr marL="1998663" indent="-169863" algn="l" defTabSz="91281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chemeClr val="bg2"/>
        </a:buClr>
        <a:buFont typeface="Arial" panose="020B0604020202020204" pitchFamily="34" charset="0"/>
        <a:buChar char="•"/>
        <a:defRPr sz="12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449" indent="-228585" algn="l" defTabSz="9143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23" indent="-228585" algn="l" defTabSz="9143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95" indent="-228585" algn="l" defTabSz="9143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66" indent="-228585" algn="l" defTabSz="9143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3" algn="l" defTabSz="9143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6" algn="l" defTabSz="9143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8" algn="l" defTabSz="9143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91" algn="l" defTabSz="9143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63" algn="l" defTabSz="9143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35" algn="l" defTabSz="9143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08" algn="l" defTabSz="9143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80" algn="l" defTabSz="9143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png"/><Relationship Id="rId4" Type="http://schemas.openxmlformats.org/officeDocument/2006/relationships/oleObject" Target="../embeddings/oleObject2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Подзаголовок 6"/>
          <p:cNvSpPr>
            <a:spLocks noGrp="1" noChangeArrowheads="1"/>
          </p:cNvSpPr>
          <p:nvPr>
            <p:ph type="subTitle" idx="1"/>
          </p:nvPr>
        </p:nvSpPr>
        <p:spPr>
          <a:xfrm>
            <a:off x="0" y="3078163"/>
            <a:ext cx="9144000" cy="1201737"/>
          </a:xfrm>
        </p:spPr>
        <p:txBody>
          <a:bodyPr/>
          <a:lstStyle/>
          <a:p>
            <a:r>
              <a:rPr altLang="ru-RU" smtClean="0"/>
              <a:t>SUBTITLE Myriad Pro 30 pt</a:t>
            </a:r>
          </a:p>
        </p:txBody>
      </p:sp>
      <p:sp>
        <p:nvSpPr>
          <p:cNvPr id="5123" name="Заголовок 7"/>
          <p:cNvSpPr>
            <a:spLocks noGrp="1" noChangeArrowheads="1"/>
          </p:cNvSpPr>
          <p:nvPr>
            <p:ph type="title"/>
          </p:nvPr>
        </p:nvSpPr>
        <p:spPr>
          <a:xfrm>
            <a:off x="0" y="2082800"/>
            <a:ext cx="9144000" cy="942975"/>
          </a:xfrm>
        </p:spPr>
        <p:txBody>
          <a:bodyPr/>
          <a:lstStyle/>
          <a:p>
            <a:r>
              <a:rPr lang="en-US" altLang="ru-RU" smtClean="0"/>
              <a:t>TOPIC Myriad Pro (Bold</a:t>
            </a:r>
            <a:r>
              <a:rPr lang="ru-RU" altLang="ru-RU" smtClean="0"/>
              <a:t>)</a:t>
            </a:r>
            <a:r>
              <a:rPr lang="en-US" altLang="ru-RU" smtClean="0"/>
              <a:t>40 PT</a:t>
            </a:r>
          </a:p>
        </p:txBody>
      </p:sp>
    </p:spTree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0"/>
          <p:cNvSpPr>
            <a:spLocks noChangeArrowheads="1"/>
          </p:cNvSpPr>
          <p:nvPr/>
        </p:nvSpPr>
        <p:spPr bwMode="hidden">
          <a:xfrm>
            <a:off x="209550" y="4763"/>
            <a:ext cx="8655050" cy="5024437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1C1C1C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Myriad Pro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  <a:latin typeface="Myriad Pro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  <a:latin typeface="Myriad Pro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  <a:latin typeface="Myriad Pro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  <a:latin typeface="Myriad Pro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  <a:latin typeface="Myriad Pro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  <a:latin typeface="Myriad Pro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  <a:latin typeface="Myriad Pro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  <a:latin typeface="Myriad Pro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ru-RU" altLang="ru-RU" sz="20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6387" name="Rectangle 4"/>
          <p:cNvSpPr>
            <a:spLocks noGrp="1" noChangeArrowheads="1"/>
          </p:cNvSpPr>
          <p:nvPr>
            <p:ph type="title"/>
          </p:nvPr>
        </p:nvSpPr>
        <p:spPr>
          <a:xfrm>
            <a:off x="279400" y="141288"/>
            <a:ext cx="8585200" cy="676275"/>
          </a:xfrm>
        </p:spPr>
        <p:txBody>
          <a:bodyPr/>
          <a:lstStyle/>
          <a:p>
            <a:pPr eaLnBrk="1" hangingPunct="1">
              <a:defRPr/>
            </a:pPr>
            <a:r>
              <a:rPr altLang="ru-RU"/>
              <a:t>SAMPLE LINE CHART</a:t>
            </a:r>
          </a:p>
        </p:txBody>
      </p:sp>
      <p:sp>
        <p:nvSpPr>
          <p:cNvPr id="16388" name="Объект 8"/>
          <p:cNvSpPr>
            <a:spLocks noGrp="1" noChangeArrowheads="1"/>
          </p:cNvSpPr>
          <p:nvPr>
            <p:ph idx="1"/>
          </p:nvPr>
        </p:nvSpPr>
        <p:spPr>
          <a:xfrm>
            <a:off x="250825" y="754063"/>
            <a:ext cx="8642350" cy="395287"/>
          </a:xfrm>
        </p:spPr>
        <p:txBody>
          <a:bodyPr anchor="ctr"/>
          <a:lstStyle/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en-US" altLang="ru-RU" sz="2000" smtClean="0">
                <a:ea typeface="Verdana" panose="020B0604030504040204" pitchFamily="34" charset="0"/>
                <a:cs typeface="Verdana" panose="020B0604030504040204" pitchFamily="34" charset="0"/>
              </a:rPr>
              <a:t>Subtitle text 20 pt.</a:t>
            </a:r>
            <a:endParaRPr altLang="ru-RU" sz="2000" smtClean="0"/>
          </a:p>
        </p:txBody>
      </p:sp>
      <p:graphicFrame>
        <p:nvGraphicFramePr>
          <p:cNvPr id="16389" name="Диаграмма 6"/>
          <p:cNvGraphicFramePr>
            <a:graphicFrameLocks/>
          </p:cNvGraphicFramePr>
          <p:nvPr/>
        </p:nvGraphicFramePr>
        <p:xfrm>
          <a:off x="874713" y="1008063"/>
          <a:ext cx="7394575" cy="3668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0" name="Chart" r:id="rId4" imgW="7401185" imgH="3676207" progId="Excel.Chart.8">
                  <p:embed/>
                </p:oleObj>
              </mc:Choice>
              <mc:Fallback>
                <p:oleObj name="Chart" r:id="rId4" imgW="7401185" imgH="3676207" progId="Excel.Chart.8">
                  <p:embed/>
                  <p:pic>
                    <p:nvPicPr>
                      <p:cNvPr id="0" name="Диаграмма 6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4713" y="1008063"/>
                        <a:ext cx="7394575" cy="3668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title"/>
          </p:nvPr>
        </p:nvSpPr>
        <p:spPr>
          <a:xfrm>
            <a:off x="250825" y="141288"/>
            <a:ext cx="8642350" cy="676275"/>
          </a:xfrm>
        </p:spPr>
        <p:txBody>
          <a:bodyPr/>
          <a:lstStyle/>
          <a:p>
            <a:pPr eaLnBrk="1" hangingPunct="1">
              <a:defRPr/>
            </a:pPr>
            <a:r>
              <a:rPr altLang="ru-RU"/>
              <a:t>PHOTOS &amp; BULLETED TEXT</a:t>
            </a:r>
          </a:p>
        </p:txBody>
      </p:sp>
      <p:pic>
        <p:nvPicPr>
          <p:cNvPr id="18435" name="Picture 60" descr="Picture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009650"/>
            <a:ext cx="3984625" cy="1885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5" descr="DES illustr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1325" y="1001713"/>
            <a:ext cx="1828800" cy="196056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7" name="Прямоугольник 8"/>
          <p:cNvSpPr>
            <a:spLocks noChangeArrowheads="1"/>
          </p:cNvSpPr>
          <p:nvPr/>
        </p:nvSpPr>
        <p:spPr bwMode="auto">
          <a:xfrm>
            <a:off x="250825" y="3148013"/>
            <a:ext cx="3984625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Myriad Pro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Myriad Pro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Myriad Pro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Myriad Pro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Myriad Pro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ru-RU" altLang="ru-RU">
                <a:solidFill>
                  <a:schemeClr val="bg1"/>
                </a:solidFill>
              </a:rPr>
              <a:t> </a:t>
            </a:r>
            <a:r>
              <a:rPr lang="en-US" altLang="ru-RU">
                <a:solidFill>
                  <a:schemeClr val="bg1"/>
                </a:solidFill>
              </a:rPr>
              <a:t>Text here</a:t>
            </a:r>
          </a:p>
          <a:p>
            <a:pPr eaLnBrk="1" hangingPunct="1">
              <a:lnSpc>
                <a:spcPct val="150000"/>
              </a:lnSpc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ru-RU" altLang="ru-RU">
                <a:solidFill>
                  <a:schemeClr val="bg1"/>
                </a:solidFill>
              </a:rPr>
              <a:t> </a:t>
            </a:r>
            <a:r>
              <a:rPr lang="en-US" altLang="ru-RU">
                <a:solidFill>
                  <a:schemeClr val="bg1"/>
                </a:solidFill>
              </a:rPr>
              <a:t>Text here</a:t>
            </a:r>
          </a:p>
          <a:p>
            <a:pPr eaLnBrk="1" hangingPunct="1">
              <a:lnSpc>
                <a:spcPct val="150000"/>
              </a:lnSpc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ru-RU" altLang="ru-RU">
                <a:solidFill>
                  <a:schemeClr val="bg1"/>
                </a:solidFill>
              </a:rPr>
              <a:t> </a:t>
            </a:r>
            <a:r>
              <a:rPr lang="en-US" altLang="ru-RU">
                <a:solidFill>
                  <a:schemeClr val="bg1"/>
                </a:solidFill>
              </a:rPr>
              <a:t>Text here</a:t>
            </a:r>
          </a:p>
        </p:txBody>
      </p:sp>
      <p:sp>
        <p:nvSpPr>
          <p:cNvPr id="18438" name="Прямоугольник 9"/>
          <p:cNvSpPr>
            <a:spLocks noChangeArrowheads="1"/>
          </p:cNvSpPr>
          <p:nvPr/>
        </p:nvSpPr>
        <p:spPr bwMode="auto">
          <a:xfrm>
            <a:off x="5521325" y="3148013"/>
            <a:ext cx="1828800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Myriad Pro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Myriad Pro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Myriad Pro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Myriad Pro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Myriad Pro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ru-RU" altLang="ru-RU">
                <a:solidFill>
                  <a:schemeClr val="bg1"/>
                </a:solidFill>
              </a:rPr>
              <a:t> </a:t>
            </a:r>
            <a:r>
              <a:rPr lang="en-US" altLang="ru-RU">
                <a:solidFill>
                  <a:schemeClr val="bg1"/>
                </a:solidFill>
              </a:rPr>
              <a:t>Text here</a:t>
            </a:r>
          </a:p>
          <a:p>
            <a:pPr eaLnBrk="1" hangingPunct="1">
              <a:lnSpc>
                <a:spcPct val="150000"/>
              </a:lnSpc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ru-RU" altLang="ru-RU">
                <a:solidFill>
                  <a:schemeClr val="bg1"/>
                </a:solidFill>
              </a:rPr>
              <a:t> </a:t>
            </a:r>
            <a:r>
              <a:rPr lang="en-US" altLang="ru-RU">
                <a:solidFill>
                  <a:schemeClr val="bg1"/>
                </a:solidFill>
              </a:rPr>
              <a:t>Text here</a:t>
            </a:r>
          </a:p>
          <a:p>
            <a:pPr eaLnBrk="1" hangingPunct="1">
              <a:lnSpc>
                <a:spcPct val="150000"/>
              </a:lnSpc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ru-RU" altLang="ru-RU">
                <a:solidFill>
                  <a:schemeClr val="bg1"/>
                </a:solidFill>
              </a:rPr>
              <a:t> </a:t>
            </a:r>
            <a:r>
              <a:rPr lang="en-US" altLang="ru-RU">
                <a:solidFill>
                  <a:schemeClr val="bg1"/>
                </a:solidFill>
              </a:rPr>
              <a:t>Text here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250825" y="141288"/>
            <a:ext cx="8642350" cy="676275"/>
          </a:xfrm>
        </p:spPr>
        <p:txBody>
          <a:bodyPr/>
          <a:lstStyle/>
          <a:p>
            <a:pPr eaLnBrk="1" hangingPunct="1">
              <a:defRPr/>
            </a:pPr>
            <a:r>
              <a:rPr altLang="ru-RU"/>
              <a:t>TITLE</a:t>
            </a:r>
          </a:p>
        </p:txBody>
      </p:sp>
      <p:sp>
        <p:nvSpPr>
          <p:cNvPr id="7171" name="Объект 2"/>
          <p:cNvSpPr>
            <a:spLocks noGrp="1" noChangeArrowheads="1"/>
          </p:cNvSpPr>
          <p:nvPr>
            <p:ph idx="1"/>
          </p:nvPr>
        </p:nvSpPr>
        <p:spPr>
          <a:xfrm>
            <a:off x="250825" y="887413"/>
            <a:ext cx="8642350" cy="3575050"/>
          </a:xfrm>
        </p:spPr>
        <p:txBody>
          <a:bodyPr/>
          <a:lstStyle/>
          <a:p>
            <a:pPr marL="227013" indent="-227013" eaLnBrk="1" hangingPunct="1"/>
            <a:r>
              <a:rPr lang="en-US" altLang="ru-RU" smtClean="0"/>
              <a:t>TITLE</a:t>
            </a:r>
          </a:p>
          <a:p>
            <a:pPr marL="227013" indent="-227013" eaLnBrk="1" hangingPunct="1"/>
            <a:r>
              <a:rPr lang="en-US" altLang="ru-RU" smtClean="0"/>
              <a:t>Grant/Research Support</a:t>
            </a:r>
          </a:p>
          <a:p>
            <a:pPr marL="684213" lvl="1" indent="-227013" eaLnBrk="1" hangingPunct="1"/>
            <a:r>
              <a:rPr lang="en-US" altLang="ru-RU" smtClean="0"/>
              <a:t>Consulting Fees/Honoraria</a:t>
            </a:r>
          </a:p>
          <a:p>
            <a:pPr marL="1141413" lvl="2" indent="-227013" eaLnBrk="1" hangingPunct="1"/>
            <a:r>
              <a:rPr lang="en-US" altLang="ru-RU" smtClean="0"/>
              <a:t>Major Stock Shareholder/Equity</a:t>
            </a:r>
          </a:p>
          <a:p>
            <a:pPr marL="1598613" lvl="3" indent="-227013" eaLnBrk="1" hangingPunct="1"/>
            <a:r>
              <a:rPr lang="en-US" altLang="ru-RU" smtClean="0"/>
              <a:t>Royalty Income</a:t>
            </a:r>
          </a:p>
          <a:p>
            <a:pPr marL="2055813" lvl="4" indent="-227013" eaLnBrk="1" hangingPunct="1"/>
            <a:r>
              <a:rPr altLang="ru-RU" smtClean="0"/>
              <a:t>Ownership/Founder</a:t>
            </a:r>
          </a:p>
          <a:p>
            <a:pPr marL="227013" indent="-227013" eaLnBrk="1" hangingPunct="1"/>
            <a:endParaRPr lang="en-US" altLang="ru-RU" smtClean="0"/>
          </a:p>
        </p:txBody>
      </p:sp>
    </p:spTree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250825" y="141288"/>
            <a:ext cx="8642350" cy="465137"/>
          </a:xfrm>
        </p:spPr>
        <p:txBody>
          <a:bodyPr/>
          <a:lstStyle/>
          <a:p>
            <a:pPr eaLnBrk="1" hangingPunct="1">
              <a:defRPr/>
            </a:pPr>
            <a:r>
              <a:rPr altLang="ru-RU" sz="2400"/>
              <a:t>DISCLOSURE STATEMENT OF FINANCIAL INTEREST</a:t>
            </a:r>
            <a:endParaRPr lang="ru-RU" altLang="ru-RU" sz="2400"/>
          </a:p>
        </p:txBody>
      </p:sp>
      <p:sp>
        <p:nvSpPr>
          <p:cNvPr id="8195" name="Объект 2"/>
          <p:cNvSpPr>
            <a:spLocks noGrp="1" noChangeArrowheads="1"/>
          </p:cNvSpPr>
          <p:nvPr>
            <p:ph idx="1"/>
          </p:nvPr>
        </p:nvSpPr>
        <p:spPr>
          <a:xfrm>
            <a:off x="250825" y="700088"/>
            <a:ext cx="8642350" cy="3575050"/>
          </a:xfrm>
        </p:spPr>
        <p:txBody>
          <a:bodyPr/>
          <a:lstStyle/>
          <a:p>
            <a:pPr marL="227013" indent="-227013" eaLnBrk="1" hangingPunct="1"/>
            <a:r>
              <a:rPr lang="en-US" altLang="ru-RU" sz="1600" smtClean="0"/>
              <a:t>Within the past 12 months, I or my spouse/partner have had a financial interest/arrangement or affiliation with the organization(s) listed below.</a:t>
            </a:r>
            <a:endParaRPr altLang="ru-RU" sz="1600" smtClean="0"/>
          </a:p>
        </p:txBody>
      </p:sp>
      <p:sp>
        <p:nvSpPr>
          <p:cNvPr id="6" name="Объект 2"/>
          <p:cNvSpPr txBox="1">
            <a:spLocks/>
          </p:cNvSpPr>
          <p:nvPr/>
        </p:nvSpPr>
        <p:spPr bwMode="auto">
          <a:xfrm>
            <a:off x="250822" y="3351515"/>
            <a:ext cx="8642350" cy="1320498"/>
          </a:xfrm>
          <a:prstGeom prst="rect">
            <a:avLst/>
          </a:prstGeom>
          <a:noFill/>
          <a:ln>
            <a:noFill/>
          </a:ln>
          <a:effectLst/>
        </p:spPr>
        <p:txBody>
          <a:bodyPr numCol="2"/>
          <a:lstStyle>
            <a:lvl1pPr marL="342900" indent="-3429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486478"/>
              </a:buClr>
              <a:buSzPct val="110000"/>
              <a:buChar char="•"/>
              <a:defRPr sz="20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486478"/>
              </a:buClr>
              <a:buSzPct val="70000"/>
              <a:buFont typeface="Wingdings 2" pitchFamily="18" charset="2"/>
              <a:buChar char="¡"/>
              <a:defRPr sz="18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2pPr>
            <a:lvl3pPr marL="1143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•"/>
              <a:defRPr sz="16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3pPr>
            <a:lvl4pPr marL="1600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–"/>
              <a:defRPr sz="14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4pPr>
            <a:lvl5pPr marL="2057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14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5pPr>
            <a:lvl6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chemeClr val="bg2"/>
              </a:buClr>
              <a:buSzPct val="100000"/>
              <a:defRPr/>
            </a:pPr>
            <a:r>
              <a:rPr lang="en-US" sz="1600" kern="0" dirty="0">
                <a:solidFill>
                  <a:schemeClr val="bg1"/>
                </a:solidFill>
                <a:latin typeface="+mn-lt"/>
              </a:rPr>
              <a:t>Company One</a:t>
            </a:r>
          </a:p>
          <a:p>
            <a:pPr>
              <a:buClr>
                <a:schemeClr val="bg2"/>
              </a:buClr>
              <a:buSzPct val="100000"/>
              <a:defRPr/>
            </a:pPr>
            <a:r>
              <a:rPr lang="en-US" sz="1600" kern="0" dirty="0">
                <a:solidFill>
                  <a:schemeClr val="bg1"/>
                </a:solidFill>
                <a:latin typeface="+mn-lt"/>
              </a:rPr>
              <a:t>Company Two</a:t>
            </a:r>
          </a:p>
          <a:p>
            <a:pPr>
              <a:buClr>
                <a:schemeClr val="bg2"/>
              </a:buClr>
              <a:buSzPct val="100000"/>
              <a:defRPr/>
            </a:pPr>
            <a:r>
              <a:rPr lang="en-US" sz="1600" kern="0" dirty="0">
                <a:solidFill>
                  <a:schemeClr val="bg1"/>
                </a:solidFill>
                <a:latin typeface="+mn-lt"/>
              </a:rPr>
              <a:t>Company Three</a:t>
            </a:r>
          </a:p>
          <a:p>
            <a:pPr>
              <a:buClr>
                <a:schemeClr val="bg2"/>
              </a:buClr>
              <a:buSzPct val="100000"/>
              <a:defRPr/>
            </a:pPr>
            <a:r>
              <a:rPr lang="en-US" sz="1600" kern="0" dirty="0">
                <a:solidFill>
                  <a:schemeClr val="bg1"/>
                </a:solidFill>
                <a:latin typeface="+mn-lt"/>
              </a:rPr>
              <a:t>Company Four</a:t>
            </a:r>
            <a:endParaRPr lang="ru-RU" sz="1600" kern="0" dirty="0">
              <a:solidFill>
                <a:schemeClr val="bg1"/>
              </a:solidFill>
              <a:latin typeface="+mn-lt"/>
            </a:endParaRPr>
          </a:p>
          <a:p>
            <a:pPr>
              <a:buClr>
                <a:schemeClr val="bg2"/>
              </a:buClr>
              <a:buSzPct val="100000"/>
              <a:defRPr/>
            </a:pPr>
            <a:endParaRPr lang="en-US" sz="1600" kern="0" dirty="0">
              <a:solidFill>
                <a:schemeClr val="bg1"/>
              </a:solidFill>
              <a:latin typeface="+mn-lt"/>
            </a:endParaRPr>
          </a:p>
          <a:p>
            <a:pPr>
              <a:buClr>
                <a:schemeClr val="bg2"/>
              </a:buClr>
              <a:buSzPct val="100000"/>
              <a:defRPr/>
            </a:pPr>
            <a:r>
              <a:rPr lang="en-US" sz="1600" kern="0" dirty="0">
                <a:solidFill>
                  <a:schemeClr val="bg1"/>
                </a:solidFill>
                <a:latin typeface="+mn-lt"/>
              </a:rPr>
              <a:t>Company Five</a:t>
            </a:r>
          </a:p>
          <a:p>
            <a:pPr>
              <a:buClr>
                <a:schemeClr val="bg2"/>
              </a:buClr>
              <a:buSzPct val="100000"/>
              <a:defRPr/>
            </a:pPr>
            <a:r>
              <a:rPr lang="en-US" sz="1600" kern="0" dirty="0">
                <a:solidFill>
                  <a:schemeClr val="bg1"/>
                </a:solidFill>
                <a:latin typeface="+mn-lt"/>
              </a:rPr>
              <a:t>Company Six</a:t>
            </a:r>
          </a:p>
          <a:p>
            <a:pPr>
              <a:buClr>
                <a:schemeClr val="bg2"/>
              </a:buClr>
              <a:buSzPct val="100000"/>
              <a:defRPr/>
            </a:pPr>
            <a:r>
              <a:rPr lang="en-US" sz="1600" kern="0" dirty="0">
                <a:solidFill>
                  <a:schemeClr val="bg1"/>
                </a:solidFill>
                <a:latin typeface="+mn-lt"/>
              </a:rPr>
              <a:t>Company Seven</a:t>
            </a:r>
            <a:endParaRPr lang="ru-RU" sz="1600" kern="0" dirty="0">
              <a:solidFill>
                <a:schemeClr val="bg1"/>
              </a:solidFill>
              <a:latin typeface="+mn-lt"/>
            </a:endParaRPr>
          </a:p>
          <a:p>
            <a:pPr>
              <a:buClr>
                <a:schemeClr val="bg2"/>
              </a:buClr>
              <a:buSzPct val="100000"/>
              <a:defRPr/>
            </a:pPr>
            <a:r>
              <a:rPr lang="en-US" sz="1600" kern="0" dirty="0">
                <a:solidFill>
                  <a:schemeClr val="bg1"/>
                </a:solidFill>
                <a:latin typeface="+mn-lt"/>
              </a:rPr>
              <a:t>Company Eight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50825" y="2867025"/>
            <a:ext cx="8642350" cy="4762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accent2"/>
                </a:solidFill>
                <a:latin typeface="+mj-lt"/>
              </a:rPr>
              <a:t>COMPANY</a:t>
            </a:r>
          </a:p>
        </p:txBody>
      </p:sp>
      <p:sp>
        <p:nvSpPr>
          <p:cNvPr id="8" name="Объект 2"/>
          <p:cNvSpPr txBox="1">
            <a:spLocks/>
          </p:cNvSpPr>
          <p:nvPr/>
        </p:nvSpPr>
        <p:spPr bwMode="auto">
          <a:xfrm>
            <a:off x="250822" y="1724675"/>
            <a:ext cx="8642348" cy="1211342"/>
          </a:xfrm>
          <a:prstGeom prst="rect">
            <a:avLst/>
          </a:prstGeom>
          <a:noFill/>
          <a:ln>
            <a:noFill/>
          </a:ln>
          <a:effectLst/>
        </p:spPr>
        <p:txBody>
          <a:bodyPr numCol="2"/>
          <a:lstStyle>
            <a:lvl1pPr marL="342900" indent="-3429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486478"/>
              </a:buClr>
              <a:buSzPct val="110000"/>
              <a:buChar char="•"/>
              <a:defRPr sz="20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486478"/>
              </a:buClr>
              <a:buSzPct val="70000"/>
              <a:buFont typeface="Wingdings 2" pitchFamily="18" charset="2"/>
              <a:buChar char="¡"/>
              <a:defRPr sz="18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2pPr>
            <a:lvl3pPr marL="1143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•"/>
              <a:defRPr sz="16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3pPr>
            <a:lvl4pPr marL="1600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–"/>
              <a:defRPr sz="14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4pPr>
            <a:lvl5pPr marL="2057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14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5pPr>
            <a:lvl6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chemeClr val="bg2"/>
              </a:buClr>
              <a:buSzPct val="100000"/>
              <a:defRPr/>
            </a:pPr>
            <a:r>
              <a:rPr lang="en-US" sz="1600" kern="0" dirty="0">
                <a:solidFill>
                  <a:schemeClr val="bg1"/>
                </a:solidFill>
                <a:latin typeface="+mn-lt"/>
              </a:rPr>
              <a:t>Grant/Research Support</a:t>
            </a:r>
          </a:p>
          <a:p>
            <a:pPr>
              <a:buClr>
                <a:schemeClr val="bg2"/>
              </a:buClr>
              <a:buSzPct val="100000"/>
              <a:defRPr/>
            </a:pPr>
            <a:r>
              <a:rPr lang="en-US" sz="1600" kern="0" dirty="0">
                <a:solidFill>
                  <a:schemeClr val="bg1"/>
                </a:solidFill>
                <a:latin typeface="+mn-lt"/>
              </a:rPr>
              <a:t>Consulting Fees/Honoraria</a:t>
            </a:r>
          </a:p>
          <a:p>
            <a:pPr>
              <a:buClr>
                <a:schemeClr val="bg2"/>
              </a:buClr>
              <a:buSzPct val="100000"/>
              <a:defRPr/>
            </a:pPr>
            <a:r>
              <a:rPr lang="en-US" sz="1600" kern="0" dirty="0">
                <a:solidFill>
                  <a:schemeClr val="bg1"/>
                </a:solidFill>
                <a:latin typeface="+mn-lt"/>
              </a:rPr>
              <a:t>Major Stock Shareholder/Equity</a:t>
            </a:r>
          </a:p>
          <a:p>
            <a:pPr>
              <a:buClr>
                <a:schemeClr val="bg2"/>
              </a:buClr>
              <a:buSzPct val="100000"/>
              <a:defRPr/>
            </a:pPr>
            <a:r>
              <a:rPr lang="en-US" sz="1600" kern="0" dirty="0">
                <a:solidFill>
                  <a:schemeClr val="bg1"/>
                </a:solidFill>
                <a:latin typeface="+mn-lt"/>
              </a:rPr>
              <a:t>Royalty Income</a:t>
            </a:r>
          </a:p>
          <a:p>
            <a:pPr>
              <a:buClr>
                <a:schemeClr val="bg2"/>
              </a:buClr>
              <a:buSzPct val="100000"/>
              <a:defRPr/>
            </a:pPr>
            <a:r>
              <a:rPr lang="en-US" sz="1600" kern="0" dirty="0">
                <a:solidFill>
                  <a:schemeClr val="bg1"/>
                </a:solidFill>
                <a:latin typeface="+mn-lt"/>
              </a:rPr>
              <a:t>Ownership/Founder</a:t>
            </a:r>
          </a:p>
          <a:p>
            <a:pPr>
              <a:buClr>
                <a:schemeClr val="bg2"/>
              </a:buClr>
              <a:buSzPct val="100000"/>
              <a:defRPr/>
            </a:pPr>
            <a:r>
              <a:rPr lang="en-US" sz="1600" kern="0" dirty="0">
                <a:solidFill>
                  <a:schemeClr val="bg1"/>
                </a:solidFill>
                <a:latin typeface="+mn-lt"/>
              </a:rPr>
              <a:t>Intellectual Property Rights</a:t>
            </a:r>
          </a:p>
          <a:p>
            <a:pPr>
              <a:buClr>
                <a:schemeClr val="bg2"/>
              </a:buClr>
              <a:buSzPct val="100000"/>
              <a:defRPr/>
            </a:pPr>
            <a:r>
              <a:rPr lang="en-US" sz="1600" kern="0" dirty="0">
                <a:solidFill>
                  <a:schemeClr val="bg1"/>
                </a:solidFill>
                <a:latin typeface="+mn-lt"/>
              </a:rPr>
              <a:t>Other Financial Benefit</a:t>
            </a:r>
          </a:p>
        </p:txBody>
      </p:sp>
      <p:sp>
        <p:nvSpPr>
          <p:cNvPr id="9" name="Объект 2"/>
          <p:cNvSpPr txBox="1">
            <a:spLocks/>
          </p:cNvSpPr>
          <p:nvPr/>
        </p:nvSpPr>
        <p:spPr bwMode="auto">
          <a:xfrm>
            <a:off x="250825" y="1203325"/>
            <a:ext cx="8642350" cy="50800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342900" indent="-3429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486478"/>
              </a:buClr>
              <a:buSzPct val="110000"/>
              <a:buChar char="•"/>
              <a:defRPr sz="20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486478"/>
              </a:buClr>
              <a:buSzPct val="70000"/>
              <a:buFont typeface="Wingdings 2" pitchFamily="18" charset="2"/>
              <a:buChar char="¡"/>
              <a:defRPr sz="18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2pPr>
            <a:lvl3pPr marL="1143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•"/>
              <a:defRPr sz="16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3pPr>
            <a:lvl4pPr marL="1600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–"/>
              <a:defRPr sz="14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4pPr>
            <a:lvl5pPr marL="20574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1400" b="0">
                <a:solidFill>
                  <a:schemeClr val="bg2">
                    <a:lumMod val="75000"/>
                    <a:lumOff val="25000"/>
                  </a:schemeClr>
                </a:solidFill>
                <a:latin typeface="+mj-lt"/>
              </a:defRPr>
            </a:lvl5pPr>
            <a:lvl6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  <a:defRPr/>
            </a:pPr>
            <a:r>
              <a:rPr lang="en-US" sz="2400" b="1" dirty="0">
                <a:solidFill>
                  <a:schemeClr val="accent2"/>
                </a:solidFill>
              </a:rPr>
              <a:t>AFFILIATION/FINANCIAL RELATIONSHIP</a:t>
            </a:r>
            <a:endParaRPr lang="ru-RU" sz="2400" b="1" kern="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50825" y="149225"/>
            <a:ext cx="8642350" cy="752475"/>
          </a:xfrm>
        </p:spPr>
        <p:txBody>
          <a:bodyPr>
            <a:normAutofit/>
          </a:bodyPr>
          <a:lstStyle/>
          <a:p>
            <a:pPr defTabSz="914346" eaLnBrk="1" fontAlgn="auto" hangingPunct="1">
              <a:spcAft>
                <a:spcPts val="0"/>
              </a:spcAft>
              <a:defRPr/>
            </a:pPr>
            <a:r>
              <a:rPr sz="2800"/>
              <a:t>DISCLOSURE STATEMENT OF FINANCIAL INTEREST</a:t>
            </a:r>
            <a:endParaRPr lang="ru-RU" sz="2800"/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250825" y="915988"/>
            <a:ext cx="8642350" cy="3756025"/>
          </a:xfrm>
        </p:spPr>
        <p:txBody>
          <a:bodyPr/>
          <a:lstStyle/>
          <a:p>
            <a:pPr marL="0" indent="0" defTabSz="914346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/>
              <a:t>I, (insert name) DO NOT have a financial interest/arrangement or affiliation with one or more organizations that could be perceived as a real or apparent conflict of interest in the context of the subject of this presentation.</a:t>
            </a:r>
          </a:p>
          <a:p>
            <a:pPr defTabSz="914346" eaLnBrk="1" fontAlgn="auto" hangingPunct="1"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5"/>
          <p:cNvSpPr>
            <a:spLocks noChangeArrowheads="1"/>
          </p:cNvSpPr>
          <p:nvPr/>
        </p:nvSpPr>
        <p:spPr bwMode="hidden">
          <a:xfrm>
            <a:off x="250825" y="887413"/>
            <a:ext cx="8642350" cy="2520950"/>
          </a:xfrm>
          <a:prstGeom prst="rect">
            <a:avLst/>
          </a:prstGeom>
          <a:solidFill>
            <a:schemeClr val="tx2">
              <a:alpha val="0"/>
            </a:schemeClr>
          </a:solidFill>
          <a:ln w="31750" algn="ctr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Myriad Pro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  <a:latin typeface="Myriad Pro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  <a:latin typeface="Myriad Pro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  <a:latin typeface="Myriad Pro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  <a:latin typeface="Myriad Pro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  <a:latin typeface="Myriad Pro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  <a:latin typeface="Myriad Pro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  <a:latin typeface="Myriad Pro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1200">
                <a:solidFill>
                  <a:schemeClr val="bg1"/>
                </a:solidFill>
                <a:latin typeface="Myriad Pro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ru-RU" altLang="ru-RU" sz="20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0243" name="Rectangle 4"/>
          <p:cNvSpPr>
            <a:spLocks noGrp="1" noChangeArrowheads="1"/>
          </p:cNvSpPr>
          <p:nvPr>
            <p:ph type="title"/>
          </p:nvPr>
        </p:nvSpPr>
        <p:spPr>
          <a:xfrm>
            <a:off x="2051050" y="141288"/>
            <a:ext cx="6842125" cy="676275"/>
          </a:xfrm>
        </p:spPr>
        <p:txBody>
          <a:bodyPr/>
          <a:lstStyle/>
          <a:p>
            <a:pPr eaLnBrk="1" hangingPunct="1">
              <a:defRPr/>
            </a:pPr>
            <a:r>
              <a:rPr altLang="ru-RU"/>
              <a:t>TEXT SLIDE – TITLES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003300"/>
            <a:ext cx="8642350" cy="3575050"/>
          </a:xfrm>
        </p:spPr>
        <p:txBody>
          <a:bodyPr/>
          <a:lstStyle/>
          <a:p>
            <a:pPr defTabSz="914346" eaLnBrk="1" fontAlgn="auto" hangingPunct="1">
              <a:spcAft>
                <a:spcPts val="0"/>
              </a:spcAft>
              <a:defRPr/>
            </a:pPr>
            <a:r>
              <a:rPr lang="en-US" altLang="ru-RU">
                <a:solidFill>
                  <a:schemeClr val="bg2"/>
                </a:solidFill>
              </a:rPr>
              <a:t>Red</a:t>
            </a:r>
            <a:r>
              <a:rPr lang="en-US" altLang="ru-RU">
                <a:solidFill>
                  <a:schemeClr val="accent5"/>
                </a:solidFill>
              </a:rPr>
              <a:t> </a:t>
            </a:r>
            <a:r>
              <a:rPr lang="en-US" altLang="ru-RU"/>
              <a:t>text can be used as a highlight color</a:t>
            </a:r>
          </a:p>
          <a:p>
            <a:pPr lvl="1" defTabSz="914346" eaLnBrk="1" fontAlgn="auto" hangingPunct="1">
              <a:spcAft>
                <a:spcPts val="0"/>
              </a:spcAft>
              <a:defRPr/>
            </a:pPr>
            <a:r>
              <a:rPr lang="en-US" altLang="ru-RU"/>
              <a:t>No text shadows on any text</a:t>
            </a:r>
          </a:p>
          <a:p>
            <a:pPr defTabSz="914346" eaLnBrk="1" fontAlgn="auto" hangingPunct="1">
              <a:spcAft>
                <a:spcPts val="0"/>
              </a:spcAft>
              <a:defRPr/>
            </a:pPr>
            <a:r>
              <a:rPr lang="en-US" altLang="ru-RU" i="1"/>
              <a:t>Italics </a:t>
            </a:r>
            <a:r>
              <a:rPr lang="en-US" altLang="ru-RU"/>
              <a:t>are better to emphasize words rather than underline</a:t>
            </a:r>
          </a:p>
          <a:p>
            <a:pPr defTabSz="914346" eaLnBrk="1" fontAlgn="auto" hangingPunct="1">
              <a:spcAft>
                <a:spcPts val="0"/>
              </a:spcAft>
              <a:defRPr/>
            </a:pPr>
            <a:r>
              <a:rPr lang="en-US" altLang="ru-RU"/>
              <a:t>Line spacing should be 1 Line with 0.3 before each paragraph</a:t>
            </a:r>
          </a:p>
          <a:p>
            <a:pPr defTabSz="914346" eaLnBrk="1" fontAlgn="auto" hangingPunct="1">
              <a:spcAft>
                <a:spcPts val="0"/>
              </a:spcAft>
              <a:defRPr/>
            </a:pPr>
            <a:r>
              <a:rPr lang="en-US" altLang="ru-RU"/>
              <a:t>Set the slide transition to wipe right</a:t>
            </a:r>
          </a:p>
          <a:p>
            <a:pPr defTabSz="914346" eaLnBrk="1" fontAlgn="auto" hangingPunct="1">
              <a:spcAft>
                <a:spcPts val="0"/>
              </a:spcAft>
              <a:defRPr/>
            </a:pPr>
            <a:r>
              <a:rPr lang="en-US" altLang="ru-RU"/>
              <a:t>Remove unnecessary animations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title"/>
          </p:nvPr>
        </p:nvSpPr>
        <p:spPr>
          <a:xfrm>
            <a:off x="250825" y="141288"/>
            <a:ext cx="8642350" cy="676275"/>
          </a:xfrm>
        </p:spPr>
        <p:txBody>
          <a:bodyPr/>
          <a:lstStyle/>
          <a:p>
            <a:pPr eaLnBrk="1" hangingPunct="1">
              <a:defRPr/>
            </a:pPr>
            <a:r>
              <a:rPr altLang="ru-RU"/>
              <a:t>COLOR PALETTE</a:t>
            </a:r>
          </a:p>
        </p:txBody>
      </p:sp>
      <p:sp>
        <p:nvSpPr>
          <p:cNvPr id="11267" name="Rectangle 79"/>
          <p:cNvSpPr>
            <a:spLocks noGrp="1" noChangeArrowheads="1"/>
          </p:cNvSpPr>
          <p:nvPr>
            <p:ph idx="1"/>
          </p:nvPr>
        </p:nvSpPr>
        <p:spPr>
          <a:xfrm>
            <a:off x="250825" y="887413"/>
            <a:ext cx="8642350" cy="3575050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US" altLang="ru-RU" smtClean="0"/>
              <a:t>Use these colors to format all elements in the file including charts, graphic elements and tables</a:t>
            </a:r>
          </a:p>
        </p:txBody>
      </p:sp>
      <p:pic>
        <p:nvPicPr>
          <p:cNvPr id="11268" name="Рисунок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1454150"/>
            <a:ext cx="3025775" cy="29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title"/>
          </p:nvPr>
        </p:nvSpPr>
        <p:spPr>
          <a:xfrm>
            <a:off x="250825" y="141288"/>
            <a:ext cx="8642350" cy="676275"/>
          </a:xfrm>
        </p:spPr>
        <p:txBody>
          <a:bodyPr/>
          <a:lstStyle/>
          <a:p>
            <a:pPr eaLnBrk="1" hangingPunct="1">
              <a:defRPr/>
            </a:pPr>
            <a:r>
              <a:rPr altLang="ru-RU"/>
              <a:t>CHARTS SLIDE</a:t>
            </a:r>
          </a:p>
        </p:txBody>
      </p:sp>
      <p:sp>
        <p:nvSpPr>
          <p:cNvPr id="12291" name="Объект 8"/>
          <p:cNvSpPr>
            <a:spLocks noGrp="1" noChangeArrowheads="1"/>
          </p:cNvSpPr>
          <p:nvPr>
            <p:ph idx="1"/>
          </p:nvPr>
        </p:nvSpPr>
        <p:spPr>
          <a:xfrm>
            <a:off x="250825" y="798513"/>
            <a:ext cx="8642350" cy="333375"/>
          </a:xfrm>
        </p:spPr>
        <p:txBody>
          <a:bodyPr/>
          <a:lstStyle/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en-US" altLang="ru-RU" smtClean="0"/>
              <a:t>Subtitle text 20 pt.</a:t>
            </a:r>
            <a:endParaRPr altLang="ru-RU" smtClean="0"/>
          </a:p>
        </p:txBody>
      </p:sp>
      <p:graphicFrame>
        <p:nvGraphicFramePr>
          <p:cNvPr id="12292" name="Диаграмма 6"/>
          <p:cNvGraphicFramePr>
            <a:graphicFrameLocks/>
          </p:cNvGraphicFramePr>
          <p:nvPr/>
        </p:nvGraphicFramePr>
        <p:xfrm>
          <a:off x="1001713" y="1081088"/>
          <a:ext cx="7419975" cy="3654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3" name="Chart" r:id="rId3" imgW="7425572" imgH="3657917" progId="Excel.Chart.8">
                  <p:embed/>
                </p:oleObj>
              </mc:Choice>
              <mc:Fallback>
                <p:oleObj name="Chart" r:id="rId3" imgW="7425572" imgH="3657917" progId="Excel.Chart.8">
                  <p:embed/>
                  <p:pic>
                    <p:nvPicPr>
                      <p:cNvPr id="0" name="Диаграмма 6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1713" y="1081088"/>
                        <a:ext cx="7419975" cy="3654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title"/>
          </p:nvPr>
        </p:nvSpPr>
        <p:spPr>
          <a:xfrm>
            <a:off x="250825" y="141288"/>
            <a:ext cx="8642350" cy="676275"/>
          </a:xfrm>
        </p:spPr>
        <p:txBody>
          <a:bodyPr/>
          <a:lstStyle/>
          <a:p>
            <a:pPr eaLnBrk="1" hangingPunct="1">
              <a:defRPr/>
            </a:pPr>
            <a:r>
              <a:rPr altLang="ru-RU"/>
              <a:t>TABLE SLIDE</a:t>
            </a:r>
          </a:p>
        </p:txBody>
      </p:sp>
      <p:sp>
        <p:nvSpPr>
          <p:cNvPr id="13315" name="Объект 8"/>
          <p:cNvSpPr>
            <a:spLocks noGrp="1" noChangeArrowheads="1"/>
          </p:cNvSpPr>
          <p:nvPr>
            <p:ph idx="1"/>
          </p:nvPr>
        </p:nvSpPr>
        <p:spPr>
          <a:xfrm>
            <a:off x="250825" y="887413"/>
            <a:ext cx="8642350" cy="393700"/>
          </a:xfrm>
        </p:spPr>
        <p:txBody>
          <a:bodyPr/>
          <a:lstStyle/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en-US" altLang="ru-RU" smtClean="0"/>
              <a:t>Subtitle text 20 pt.</a:t>
            </a:r>
            <a:endParaRPr altLang="ru-RU" smtClean="0"/>
          </a:p>
        </p:txBody>
      </p:sp>
      <p:graphicFrame>
        <p:nvGraphicFramePr>
          <p:cNvPr id="6" name="Group 42"/>
          <p:cNvGraphicFramePr>
            <a:graphicFrameLocks noGrp="1"/>
          </p:cNvGraphicFramePr>
          <p:nvPr/>
        </p:nvGraphicFramePr>
        <p:xfrm>
          <a:off x="647700" y="1281113"/>
          <a:ext cx="7848600" cy="3181350"/>
        </p:xfrm>
        <a:graphic>
          <a:graphicData uri="http://schemas.openxmlformats.org/drawingml/2006/table">
            <a:tbl>
              <a:tblPr/>
              <a:tblGrid>
                <a:gridCol w="32800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09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75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00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53474"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endParaRPr lang="ru-RU" altLang="ru-RU" sz="1400" b="0" i="0" baseline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83041" marR="83041" marT="41521" marB="41521" anchor="ctr" horzOverflow="overflow">
                    <a:lnL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400" b="0" i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DCA </a:t>
                      </a:r>
                      <a:br>
                        <a:rPr lang="en-US" altLang="ru-RU" sz="1400" b="0" i="0" baseline="0" dirty="0">
                          <a:solidFill>
                            <a:schemeClr val="tx1"/>
                          </a:solidFill>
                          <a:latin typeface="+mn-lt"/>
                        </a:rPr>
                      </a:br>
                      <a:r>
                        <a:rPr lang="en-US" altLang="ru-RU" sz="1400" b="0" i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n = 381</a:t>
                      </a:r>
                    </a:p>
                  </a:txBody>
                  <a:tcPr marL="83041" marR="83041" marT="41521" marB="41521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ru-RU" sz="1400" b="0" i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Stent </a:t>
                      </a:r>
                      <a:br>
                        <a:rPr lang="en-US" altLang="ru-RU" sz="1400" b="0" i="0" baseline="0" dirty="0">
                          <a:solidFill>
                            <a:schemeClr val="tx1"/>
                          </a:solidFill>
                          <a:latin typeface="+mn-lt"/>
                        </a:rPr>
                      </a:br>
                      <a:r>
                        <a:rPr lang="en-US" altLang="ru-RU" sz="1400" b="0" i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n = 372</a:t>
                      </a:r>
                    </a:p>
                  </a:txBody>
                  <a:tcPr marL="83041" marR="83041" marT="41521" marB="41521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400" b="0" i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P Value</a:t>
                      </a:r>
                    </a:p>
                  </a:txBody>
                  <a:tcPr marL="83041" marR="83041" marT="41521" marB="4152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8601"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4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Late loss (mm)</a:t>
                      </a:r>
                    </a:p>
                  </a:txBody>
                  <a:tcPr marL="83041" marR="83041" marT="41521" marB="41521" anchor="ctr" horzOverflow="overflow">
                    <a:lnL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4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25.0</a:t>
                      </a:r>
                    </a:p>
                  </a:txBody>
                  <a:tcPr marL="83041" marR="83041" marT="41521" marB="41521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4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13.0</a:t>
                      </a:r>
                    </a:p>
                  </a:txBody>
                  <a:tcPr marL="83041" marR="83041" marT="41521" marB="41521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4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0.28</a:t>
                      </a:r>
                    </a:p>
                  </a:txBody>
                  <a:tcPr marL="83041" marR="83041" marT="41521" marB="41521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8601"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4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Binary restenosis</a:t>
                      </a:r>
                    </a:p>
                  </a:txBody>
                  <a:tcPr marL="83041" marR="83041" marT="41521" marB="41521" anchor="ctr" horzOverflow="overflow">
                    <a:lnL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4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26.7</a:t>
                      </a:r>
                    </a:p>
                  </a:txBody>
                  <a:tcPr marL="83041" marR="83041" marT="41521" marB="41521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4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22.1</a:t>
                      </a:r>
                    </a:p>
                  </a:txBody>
                  <a:tcPr marL="83041" marR="83041" marT="41521" marB="41521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4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0.24</a:t>
                      </a:r>
                    </a:p>
                  </a:txBody>
                  <a:tcPr marL="83041" marR="83041" marT="41521" marB="4152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8601"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4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   - Optimal DCA (%)</a:t>
                      </a:r>
                    </a:p>
                  </a:txBody>
                  <a:tcPr marL="83041" marR="83041" marT="41521" marB="41521" anchor="ctr" horzOverflow="overflow">
                    <a:lnL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4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16.2</a:t>
                      </a:r>
                    </a:p>
                  </a:txBody>
                  <a:tcPr marL="83041" marR="83041" marT="41521" marB="41521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4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22.1</a:t>
                      </a:r>
                    </a:p>
                  </a:txBody>
                  <a:tcPr marL="83041" marR="83041" marT="41521" marB="41521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4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0.39</a:t>
                      </a:r>
                    </a:p>
                  </a:txBody>
                  <a:tcPr marL="83041" marR="83041" marT="41521" marB="4152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8601"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4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   - TVR</a:t>
                      </a:r>
                    </a:p>
                  </a:txBody>
                  <a:tcPr marL="83041" marR="83041" marT="41521" marB="41521" anchor="ctr" horzOverflow="overflow">
                    <a:lnL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4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25.0</a:t>
                      </a:r>
                    </a:p>
                  </a:txBody>
                  <a:tcPr marL="83041" marR="83041" marT="41521" marB="41521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4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23.0</a:t>
                      </a:r>
                    </a:p>
                  </a:txBody>
                  <a:tcPr marL="83041" marR="83041" marT="41521" marB="41521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4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21.0</a:t>
                      </a:r>
                    </a:p>
                  </a:txBody>
                  <a:tcPr marL="83041" marR="83041" marT="41521" marB="4152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53474"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4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12-Month TVF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4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(death, MI, TVR) (%)</a:t>
                      </a:r>
                    </a:p>
                  </a:txBody>
                  <a:tcPr marL="83041" marR="83041" marT="41521" marB="41521" anchor="ctr" horzOverflow="overflow">
                    <a:lnL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4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23.9</a:t>
                      </a:r>
                    </a:p>
                  </a:txBody>
                  <a:tcPr marL="83041" marR="83041" marT="41521" marB="41521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4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21.5</a:t>
                      </a:r>
                    </a:p>
                  </a:txBody>
                  <a:tcPr marL="83041" marR="83041" marT="41521" marB="41521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110000"/>
                        <a:defRPr sz="2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algn="l" eaLnBrk="0" hangingPunct="0">
                        <a:spcBef>
                          <a:spcPct val="30000"/>
                        </a:spcBef>
                        <a:buClr>
                          <a:schemeClr val="tx2"/>
                        </a:buClr>
                        <a:buSzPct val="70000"/>
                        <a:buFont typeface="Wingdings 2" panose="05020102010507070707" pitchFamily="18" charset="2"/>
                        <a:defRPr sz="2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algn="l" eaLnBrk="0" hangingPunct="0">
                        <a:spcBef>
                          <a:spcPct val="30000"/>
                        </a:spcBef>
                        <a:defRPr sz="2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algn="l" eaLnBrk="0" hangingPunct="0">
                        <a:spcBef>
                          <a:spcPct val="30000"/>
                        </a:spcBef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3000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0000"/>
                        <a:buFontTx/>
                        <a:buNone/>
                        <a:tabLst/>
                      </a:pPr>
                      <a:r>
                        <a:rPr lang="en-US" altLang="ru-RU" sz="1400" b="0" i="0" baseline="0" dirty="0">
                          <a:solidFill>
                            <a:schemeClr val="bg1"/>
                          </a:solidFill>
                          <a:latin typeface="+mn-lt"/>
                        </a:rPr>
                        <a:t>0.48</a:t>
                      </a:r>
                    </a:p>
                  </a:txBody>
                  <a:tcPr marL="83041" marR="83041" marT="41521" marB="41521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ChangeArrowheads="1"/>
          </p:cNvSpPr>
          <p:nvPr/>
        </p:nvSpPr>
        <p:spPr bwMode="hidden">
          <a:xfrm flipV="1">
            <a:off x="250825" y="842963"/>
            <a:ext cx="4038600" cy="3633787"/>
          </a:xfrm>
          <a:prstGeom prst="rect">
            <a:avLst/>
          </a:prstGeom>
          <a:solidFill>
            <a:schemeClr val="tx1"/>
          </a:solidFill>
          <a:ln w="19050" algn="ctr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 rot="10800000" anchor="ctr"/>
          <a:lstStyle>
            <a:lvl1pPr>
              <a:defRPr>
                <a:solidFill>
                  <a:schemeClr val="tx1"/>
                </a:solidFill>
                <a:latin typeface="Myriad Pro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Myriad Pro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Myriad Pro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Myriad Pro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Myriad Pro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Myriad Pro" pitchFamily="34" charset="0"/>
              </a:defRPr>
            </a:lvl9pPr>
          </a:lstStyle>
          <a:p>
            <a:pPr eaLnBrk="1" hangingPunct="1"/>
            <a:endParaRPr lang="pt-BR" altLang="ru-RU" sz="3000" b="1">
              <a:latin typeface="Arial" panose="020B0604020202020204" pitchFamily="34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>
          <a:xfrm>
            <a:off x="250825" y="141288"/>
            <a:ext cx="8642350" cy="676275"/>
          </a:xfrm>
        </p:spPr>
        <p:txBody>
          <a:bodyPr/>
          <a:lstStyle/>
          <a:p>
            <a:pPr eaLnBrk="1" hangingPunct="1">
              <a:defRPr/>
            </a:pPr>
            <a:r>
              <a:rPr altLang="ru-RU"/>
              <a:t>SAMPLE ORG CHART</a:t>
            </a:r>
            <a:endParaRPr lang="pt-BR" altLang="ru-RU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50825" y="1022350"/>
            <a:ext cx="4030663" cy="376238"/>
          </a:xfrm>
          <a:prstGeom prst="rect">
            <a:avLst/>
          </a:prstGeom>
          <a:noFill/>
          <a:ln>
            <a:noFill/>
          </a:ln>
        </p:spPr>
        <p:txBody>
          <a:bodyPr wrap="none" anchor="ctr"/>
          <a:lstStyle>
            <a:lvl1pPr>
              <a:spcBef>
                <a:spcPct val="30000"/>
              </a:spcBef>
              <a:buClr>
                <a:schemeClr val="tx2"/>
              </a:buClr>
              <a:buSzPct val="110000"/>
              <a:buChar char="•"/>
              <a:defRPr sz="3000">
                <a:solidFill>
                  <a:schemeClr val="tx1"/>
                </a:solidFill>
                <a:latin typeface="Plumb" pitchFamily="50" charset="0"/>
              </a:defRPr>
            </a:lvl1pPr>
            <a:lvl2pPr marL="742950" indent="-285750">
              <a:spcBef>
                <a:spcPct val="30000"/>
              </a:spcBef>
              <a:buClr>
                <a:schemeClr val="tx2"/>
              </a:buClr>
              <a:buSzPct val="70000"/>
              <a:buFont typeface="Wingdings 2" pitchFamily="18" charset="2"/>
              <a:buChar char="¡"/>
              <a:defRPr sz="2800">
                <a:solidFill>
                  <a:schemeClr val="tx1"/>
                </a:solidFill>
                <a:latin typeface="Plumb" pitchFamily="50" charset="0"/>
              </a:defRPr>
            </a:lvl2pPr>
            <a:lvl3pPr marL="1143000" indent="-228600">
              <a:spcBef>
                <a:spcPct val="30000"/>
              </a:spcBef>
              <a:buChar char="•"/>
              <a:defRPr sz="2400">
                <a:solidFill>
                  <a:schemeClr val="tx1"/>
                </a:solidFill>
                <a:latin typeface="Plumb" pitchFamily="50" charset="0"/>
              </a:defRPr>
            </a:lvl3pPr>
            <a:lvl4pPr marL="1600200" indent="-228600">
              <a:spcBef>
                <a:spcPct val="30000"/>
              </a:spcBef>
              <a:buChar char="–"/>
              <a:defRPr sz="2000">
                <a:solidFill>
                  <a:schemeClr val="tx1"/>
                </a:solidFill>
                <a:latin typeface="Plumb" pitchFamily="50" charset="0"/>
              </a:defRPr>
            </a:lvl4pPr>
            <a:lvl5pPr marL="2057400" indent="-228600">
              <a:spcBef>
                <a:spcPct val="30000"/>
              </a:spcBef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ru-RU" b="1" dirty="0">
                <a:solidFill>
                  <a:schemeClr val="bg2"/>
                </a:solidFill>
                <a:latin typeface="+mj-lt"/>
              </a:rPr>
              <a:t>DESIGN</a:t>
            </a:r>
            <a:endParaRPr lang="pt-BR" altLang="ru-RU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395288" y="1563688"/>
            <a:ext cx="3767137" cy="28082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normAutofit fontScale="92500"/>
          </a:bodyPr>
          <a:lstStyle>
            <a:lvl1pPr marL="284163" indent="-284163">
              <a:spcBef>
                <a:spcPct val="30000"/>
              </a:spcBef>
              <a:buClr>
                <a:schemeClr val="tx2"/>
              </a:buClr>
              <a:buSzPct val="110000"/>
              <a:buChar char="•"/>
              <a:defRPr sz="3000">
                <a:solidFill>
                  <a:schemeClr val="tx1"/>
                </a:solidFill>
                <a:latin typeface="Plumb" pitchFamily="50" charset="0"/>
              </a:defRPr>
            </a:lvl1pPr>
            <a:lvl2pPr marL="742950" indent="-285750">
              <a:spcBef>
                <a:spcPct val="30000"/>
              </a:spcBef>
              <a:buClr>
                <a:schemeClr val="tx2"/>
              </a:buClr>
              <a:buSzPct val="70000"/>
              <a:buFont typeface="Wingdings 2" panose="05020102010507070707" pitchFamily="18" charset="2"/>
              <a:buChar char="¡"/>
              <a:defRPr sz="2800">
                <a:solidFill>
                  <a:schemeClr val="tx1"/>
                </a:solidFill>
                <a:latin typeface="Plumb" pitchFamily="50" charset="0"/>
              </a:defRPr>
            </a:lvl2pPr>
            <a:lvl3pPr marL="1143000" indent="-228600">
              <a:spcBef>
                <a:spcPct val="30000"/>
              </a:spcBef>
              <a:buChar char="•"/>
              <a:defRPr sz="2400">
                <a:solidFill>
                  <a:schemeClr val="tx1"/>
                </a:solidFill>
                <a:latin typeface="Plumb" pitchFamily="50" charset="0"/>
              </a:defRPr>
            </a:lvl3pPr>
            <a:lvl4pPr marL="1600200" indent="-228600">
              <a:spcBef>
                <a:spcPct val="30000"/>
              </a:spcBef>
              <a:buChar char="–"/>
              <a:defRPr sz="2000">
                <a:solidFill>
                  <a:schemeClr val="tx1"/>
                </a:solidFill>
                <a:latin typeface="Plumb" pitchFamily="50" charset="0"/>
              </a:defRPr>
            </a:lvl4pPr>
            <a:lvl5pPr marL="2687638" indent="-457200">
              <a:spcBef>
                <a:spcPct val="30000"/>
              </a:spcBef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5pPr>
            <a:lvl6pPr marL="3144838" indent="-4572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6pPr>
            <a:lvl7pPr marL="3602038" indent="-4572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7pPr>
            <a:lvl8pPr marL="4059238" indent="-4572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8pPr>
            <a:lvl9pPr marL="4516438" indent="-4572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Plumb" pitchFamily="50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Clr>
                <a:schemeClr val="bg2"/>
              </a:buClr>
              <a:buSzTx/>
              <a:defRPr/>
            </a:pPr>
            <a:r>
              <a:rPr lang="en-US" altLang="ru-RU" sz="1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DESIGN: Prospective, non-randomized, single-arm, multi-center clinical evaluation of the AXXESSTM Plus Bifurcated Coronary Stent System 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Clr>
                <a:schemeClr val="bg2"/>
              </a:buClr>
              <a:buSzTx/>
              <a:defRPr/>
            </a:pPr>
            <a:endParaRPr lang="en-US" altLang="ru-RU" sz="15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Clr>
                <a:schemeClr val="bg2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lang="en-US" altLang="ru-RU" sz="1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OBJECTIVE: To evaluate the acute and long-term safety, tolerability and performance of the AXXESS Plus stent 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Clr>
                <a:schemeClr val="bg2"/>
              </a:buClr>
              <a:buSzTx/>
              <a:defRPr/>
            </a:pPr>
            <a:endParaRPr lang="en-US" altLang="ru-RU" sz="15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Clr>
                <a:schemeClr val="bg2"/>
              </a:buClr>
              <a:buSzTx/>
              <a:defRPr/>
            </a:pPr>
            <a:r>
              <a:rPr lang="en-US" altLang="ru-RU" sz="1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PRINCIPAL INVESTIGATOR      Eberhard Grube, MD</a:t>
            </a:r>
            <a:r>
              <a:rPr lang="ru-RU" altLang="ru-RU" sz="1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ru-RU" sz="1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Helios Heart </a:t>
            </a:r>
            <a:r>
              <a:rPr lang="en-US" altLang="ru-RU" sz="15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Center,Egburg</a:t>
            </a:r>
            <a:r>
              <a:rPr lang="en-US" altLang="ru-RU" sz="15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Germany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4586288" y="842963"/>
            <a:ext cx="4306887" cy="461962"/>
          </a:xfrm>
          <a:prstGeom prst="rect">
            <a:avLst/>
          </a:prstGeom>
          <a:solidFill>
            <a:schemeClr val="tx1"/>
          </a:solidFill>
          <a:ln w="1905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tx2"/>
              </a:buClr>
              <a:buSzPct val="110000"/>
              <a:buChar char="•"/>
              <a:defRPr sz="3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2"/>
              </a:buClr>
              <a:buSzPct val="70000"/>
              <a:buFont typeface="Wingdings 2" panose="05020102010507070707" pitchFamily="18" charset="2"/>
              <a:buChar char="¡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ru-RU" sz="1200" b="0" dirty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139 patients enrolled between July and December 2004 in 13 clinical sites in Europe, South America and New Zealand</a:t>
            </a:r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 flipH="1">
            <a:off x="6667500" y="1304925"/>
            <a:ext cx="0" cy="776288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>
            <a:off x="6667500" y="1708150"/>
            <a:ext cx="627063" cy="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7294563" y="1579563"/>
            <a:ext cx="1598612" cy="254000"/>
          </a:xfrm>
          <a:prstGeom prst="rect">
            <a:avLst/>
          </a:prstGeom>
          <a:solidFill>
            <a:schemeClr val="tx1"/>
          </a:solidFill>
          <a:ln w="1905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tx2"/>
              </a:buClr>
              <a:buSzPct val="110000"/>
              <a:buChar char="•"/>
              <a:defRPr sz="3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2"/>
              </a:buClr>
              <a:buSzPct val="70000"/>
              <a:buFont typeface="Wingdings 2" panose="05020102010507070707" pitchFamily="18" charset="2"/>
              <a:buChar char="¡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ru-RU" sz="1050" b="0" dirty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3 patients not stented</a:t>
            </a: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4594225" y="2078038"/>
            <a:ext cx="4298950" cy="277812"/>
          </a:xfrm>
          <a:prstGeom prst="rect">
            <a:avLst/>
          </a:prstGeom>
          <a:solidFill>
            <a:schemeClr val="tx1"/>
          </a:solidFill>
          <a:ln w="1905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tx2"/>
              </a:buClr>
              <a:buSzPct val="110000"/>
              <a:buChar char="•"/>
              <a:defRPr sz="3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2"/>
              </a:buClr>
              <a:buSzPct val="70000"/>
              <a:buFont typeface="Wingdings 2" panose="05020102010507070707" pitchFamily="18" charset="2"/>
              <a:buChar char="¡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ru-RU" sz="1200" b="0" dirty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136 patients with AXXESS conical stent implanted</a:t>
            </a:r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 flipH="1">
            <a:off x="6581775" y="2355850"/>
            <a:ext cx="0" cy="21590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5" name="Line 13"/>
          <p:cNvSpPr>
            <a:spLocks noChangeShapeType="1"/>
          </p:cNvSpPr>
          <p:nvPr/>
        </p:nvSpPr>
        <p:spPr bwMode="auto">
          <a:xfrm>
            <a:off x="5514975" y="2571750"/>
            <a:ext cx="2419350" cy="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6" name="Line 14"/>
          <p:cNvSpPr>
            <a:spLocks noChangeShapeType="1"/>
          </p:cNvSpPr>
          <p:nvPr/>
        </p:nvSpPr>
        <p:spPr bwMode="auto">
          <a:xfrm flipH="1">
            <a:off x="7934325" y="2582863"/>
            <a:ext cx="0" cy="58420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7" name="Line 15"/>
          <p:cNvSpPr>
            <a:spLocks noChangeShapeType="1"/>
          </p:cNvSpPr>
          <p:nvPr/>
        </p:nvSpPr>
        <p:spPr bwMode="auto">
          <a:xfrm>
            <a:off x="5524500" y="2571750"/>
            <a:ext cx="0" cy="1419225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6986588" y="3182938"/>
            <a:ext cx="1906587" cy="460375"/>
          </a:xfrm>
          <a:prstGeom prst="rect">
            <a:avLst/>
          </a:prstGeom>
          <a:solidFill>
            <a:schemeClr val="tx1"/>
          </a:solidFill>
          <a:ln w="1905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tx2"/>
              </a:buClr>
              <a:buSzPct val="110000"/>
              <a:buChar char="•"/>
              <a:defRPr sz="3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2"/>
              </a:buClr>
              <a:buSzPct val="70000"/>
              <a:buFont typeface="Wingdings 2" panose="05020102010507070707" pitchFamily="18" charset="2"/>
              <a:buChar char="¡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ru-RU" sz="1200" b="0" dirty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Angiographic follow-up at 6 months in 92.6% (N=126)</a:t>
            </a:r>
          </a:p>
        </p:txBody>
      </p:sp>
      <p:sp>
        <p:nvSpPr>
          <p:cNvPr id="19" name="Text Box 17"/>
          <p:cNvSpPr txBox="1">
            <a:spLocks noChangeArrowheads="1"/>
          </p:cNvSpPr>
          <p:nvPr/>
        </p:nvSpPr>
        <p:spPr bwMode="auto">
          <a:xfrm>
            <a:off x="4433888" y="3117850"/>
            <a:ext cx="2162175" cy="461963"/>
          </a:xfrm>
          <a:prstGeom prst="rect">
            <a:avLst/>
          </a:prstGeom>
          <a:solidFill>
            <a:schemeClr val="tx1"/>
          </a:solidFill>
          <a:ln w="1905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tx2"/>
              </a:buClr>
              <a:buSzPct val="110000"/>
              <a:buChar char="•"/>
              <a:defRPr sz="3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2"/>
              </a:buClr>
              <a:buSzPct val="70000"/>
              <a:buFont typeface="Wingdings 2" panose="05020102010507070707" pitchFamily="18" charset="2"/>
              <a:buChar char="¡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ru-RU" sz="1200" b="0" dirty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Clinical follow-up at 6 months in 99.3% (N=135)</a:t>
            </a:r>
          </a:p>
        </p:txBody>
      </p:sp>
      <p:sp>
        <p:nvSpPr>
          <p:cNvPr id="20" name="Text Box 18"/>
          <p:cNvSpPr txBox="1">
            <a:spLocks noChangeArrowheads="1"/>
          </p:cNvSpPr>
          <p:nvPr/>
        </p:nvSpPr>
        <p:spPr bwMode="auto">
          <a:xfrm>
            <a:off x="4568825" y="4008438"/>
            <a:ext cx="1976438" cy="461962"/>
          </a:xfrm>
          <a:prstGeom prst="rect">
            <a:avLst/>
          </a:prstGeom>
          <a:solidFill>
            <a:schemeClr val="tx1"/>
          </a:solidFill>
          <a:ln w="1905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tx2"/>
              </a:buClr>
              <a:buSzPct val="110000"/>
              <a:buChar char="•"/>
              <a:defRPr sz="3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chemeClr val="tx2"/>
              </a:buClr>
              <a:buSzPct val="70000"/>
              <a:buFont typeface="Wingdings 2" panose="05020102010507070707" pitchFamily="18" charset="2"/>
              <a:buChar char="¡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ru-RU" sz="1200" b="0" dirty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Clinical follow-up at 12 months in 96.3% (N=131)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-Color">
  <a:themeElements>
    <a:clrScheme name="Theme-Color">
      <a:dk1>
        <a:srgbClr val="DE3510"/>
      </a:dk1>
      <a:lt1>
        <a:srgbClr val="FFFFFF"/>
      </a:lt1>
      <a:dk2>
        <a:srgbClr val="000000"/>
      </a:dk2>
      <a:lt2>
        <a:srgbClr val="FFFFFF"/>
      </a:lt2>
      <a:accent1>
        <a:srgbClr val="FFC000"/>
      </a:accent1>
      <a:accent2>
        <a:srgbClr val="834115"/>
      </a:accent2>
      <a:accent3>
        <a:srgbClr val="C00000"/>
      </a:accent3>
      <a:accent4>
        <a:srgbClr val="00B050"/>
      </a:accent4>
      <a:accent5>
        <a:srgbClr val="5F5F5F"/>
      </a:accent5>
      <a:accent6>
        <a:srgbClr val="023A79"/>
      </a:accent6>
      <a:hlink>
        <a:srgbClr val="3391FB"/>
      </a:hlink>
      <a:folHlink>
        <a:srgbClr val="023A79"/>
      </a:folHlink>
    </a:clrScheme>
    <a:fontScheme name="Myriad Pro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wrap="square">
        <a:spAutoFit/>
      </a:bodyPr>
      <a:lstStyle>
        <a:defPPr eaLnBrk="1" hangingPunct="1">
          <a:spcBef>
            <a:spcPct val="0"/>
          </a:spcBef>
          <a:buClr>
            <a:schemeClr val="bg2"/>
          </a:buClr>
          <a:buSzTx/>
          <a:defRPr sz="1500" dirty="0">
            <a:solidFill>
              <a:schemeClr val="bg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defRPr>
        </a:defPPr>
      </a:lstStyle>
    </a:txDef>
  </a:objectDefaults>
  <a:extraClrSchemeLst>
    <a:extraClrScheme>
      <a:clrScheme name="Theme-Color 1">
        <a:dk1>
          <a:srgbClr val="DE3510"/>
        </a:dk1>
        <a:lt1>
          <a:srgbClr val="FFFFFF"/>
        </a:lt1>
        <a:dk2>
          <a:srgbClr val="000000"/>
        </a:dk2>
        <a:lt2>
          <a:srgbClr val="FFFFFF"/>
        </a:lt2>
        <a:accent1>
          <a:srgbClr val="FFC000"/>
        </a:accent1>
        <a:accent2>
          <a:srgbClr val="834115"/>
        </a:accent2>
        <a:accent3>
          <a:srgbClr val="AAAAAA"/>
        </a:accent3>
        <a:accent4>
          <a:srgbClr val="DADADA"/>
        </a:accent4>
        <a:accent5>
          <a:srgbClr val="FFDCAA"/>
        </a:accent5>
        <a:accent6>
          <a:srgbClr val="763A12"/>
        </a:accent6>
        <a:hlink>
          <a:srgbClr val="3391FB"/>
        </a:hlink>
        <a:folHlink>
          <a:srgbClr val="023A7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Theme-01">
      <a:dk1>
        <a:srgbClr val="034EA2"/>
      </a:dk1>
      <a:lt1>
        <a:srgbClr val="FFFFFF"/>
      </a:lt1>
      <a:dk2>
        <a:srgbClr val="000000"/>
      </a:dk2>
      <a:lt2>
        <a:srgbClr val="FFFFFF"/>
      </a:lt2>
      <a:accent1>
        <a:srgbClr val="2C327B"/>
      </a:accent1>
      <a:accent2>
        <a:srgbClr val="7178CD"/>
      </a:accent2>
      <a:accent3>
        <a:srgbClr val="006934"/>
      </a:accent3>
      <a:accent4>
        <a:srgbClr val="B5FFD9"/>
      </a:accent4>
      <a:accent5>
        <a:srgbClr val="DD1820"/>
      </a:accent5>
      <a:accent6>
        <a:srgbClr val="F39195"/>
      </a:accent6>
      <a:hlink>
        <a:srgbClr val="3391FB"/>
      </a:hlink>
      <a:folHlink>
        <a:srgbClr val="023A79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981</TotalTime>
  <Words>409</Words>
  <Application>Microsoft Office PowerPoint</Application>
  <PresentationFormat>Экран (16:9)</PresentationFormat>
  <Paragraphs>92</Paragraphs>
  <Slides>11</Slides>
  <Notes>3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Verdana</vt:lpstr>
      <vt:lpstr>Arial</vt:lpstr>
      <vt:lpstr>Myriad Pro</vt:lpstr>
      <vt:lpstr>Open Sans</vt:lpstr>
      <vt:lpstr>Calibri</vt:lpstr>
      <vt:lpstr>Theme-Color</vt:lpstr>
      <vt:lpstr>Chart</vt:lpstr>
      <vt:lpstr>TOPIC Myriad Pro (Bold)40 PT</vt:lpstr>
      <vt:lpstr>TITLE</vt:lpstr>
      <vt:lpstr>DISCLOSURE STATEMENT OF FINANCIAL INTEREST</vt:lpstr>
      <vt:lpstr>DISCLOSURE STATEMENT OF FINANCIAL INTEREST</vt:lpstr>
      <vt:lpstr>TEXT SLIDE – TITLES</vt:lpstr>
      <vt:lpstr>COLOR PALETTE</vt:lpstr>
      <vt:lpstr>CHARTS SLIDE</vt:lpstr>
      <vt:lpstr>TABLE SLIDE</vt:lpstr>
      <vt:lpstr>SAMPLE ORG CHART</vt:lpstr>
      <vt:lpstr>SAMPLE LINE CHART</vt:lpstr>
      <vt:lpstr>PHOTOS &amp; BULLETED TEXT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Денис Пономарёв</dc:creator>
  <cp:lastModifiedBy>User</cp:lastModifiedBy>
  <cp:revision>161</cp:revision>
  <dcterms:created xsi:type="dcterms:W3CDTF">2018-04-02T14:44:39Z</dcterms:created>
  <dcterms:modified xsi:type="dcterms:W3CDTF">2024-11-05T11:39:52Z</dcterms:modified>
</cp:coreProperties>
</file>