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Myriad Pro" panose="020B050303040302020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8">
          <p15:clr>
            <a:srgbClr val="A4A3A4"/>
          </p15:clr>
        </p15:guide>
        <p15:guide id="2" pos="5602">
          <p15:clr>
            <a:srgbClr val="A4A3A4"/>
          </p15:clr>
        </p15:guide>
        <p15:guide id="3" pos="159">
          <p15:clr>
            <a:srgbClr val="A4A3A4"/>
          </p15:clr>
        </p15:guide>
        <p15:guide id="4" orient="horz" pos="281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E7"/>
    <a:srgbClr val="95A9B4"/>
    <a:srgbClr val="34D0AB"/>
    <a:srgbClr val="ED5D64"/>
    <a:srgbClr val="29DB6D"/>
    <a:srgbClr val="6269C6"/>
    <a:srgbClr val="1FB759"/>
    <a:srgbClr val="4D5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>
      <p:cViewPr varScale="1">
        <p:scale>
          <a:sx n="147" d="100"/>
          <a:sy n="147" d="100"/>
        </p:scale>
        <p:origin x="600" y="114"/>
      </p:cViewPr>
      <p:guideLst>
        <p:guide pos="158"/>
        <p:guide pos="5602"/>
        <p:guide pos="159"/>
        <p:guide orient="horz" pos="28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9" d="100"/>
          <a:sy n="69" d="100"/>
        </p:scale>
        <p:origin x="326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0304C05-510B-469C-AE2E-52DD56997B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eaLnBrk="1" hangingPunct="1"/>
            <a:fld id="{6268EC91-E3F5-4022-9D49-C58BAC098C89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eaLnBrk="1" hangingPunct="1"/>
            <a:fld id="{B279BA90-C53D-47BE-9C2D-53E0A9D3E8F7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71"/>
          <a:stretch>
            <a:fillRect/>
          </a:stretch>
        </p:blipFill>
        <p:spPr bwMode="auto">
          <a:xfrm>
            <a:off x="204788" y="123825"/>
            <a:ext cx="5508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11163"/>
            <a:ext cx="3429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7"/>
          <p:cNvGrpSpPr>
            <a:grpSpLocks/>
          </p:cNvGrpSpPr>
          <p:nvPr userDrawn="1"/>
        </p:nvGrpSpPr>
        <p:grpSpPr bwMode="auto">
          <a:xfrm>
            <a:off x="1588" y="5019675"/>
            <a:ext cx="9144000" cy="123825"/>
            <a:chOff x="0" y="5014651"/>
            <a:chExt cx="8801806" cy="121613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0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488989" y="5014651"/>
              <a:ext cx="492045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977978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1466968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1955957" y="5014651"/>
              <a:ext cx="490517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2443418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2932407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3421396" y="5014651"/>
              <a:ext cx="492045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910385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4399374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888364" y="5014651"/>
              <a:ext cx="492045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5377353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866342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6355331" y="5014651"/>
              <a:ext cx="490518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842793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7331782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7820771" y="5014651"/>
              <a:ext cx="492045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8309761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078039"/>
            <a:ext cx="9144000" cy="1201365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083130"/>
            <a:ext cx="9144000" cy="942355"/>
          </a:xfrm>
          <a:noFill/>
        </p:spPr>
        <p:txBody>
          <a:bodyPr tIns="144000" bIns="72000">
            <a:norm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199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140495"/>
            <a:ext cx="8642352" cy="676274"/>
          </a:xfrm>
          <a:prstGeom prst="rect">
            <a:avLst/>
          </a:prstGeom>
        </p:spPr>
        <p:txBody>
          <a:bodyPr/>
          <a:lstStyle>
            <a:lvl1pPr>
              <a:defRPr lang="en-US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8" y="887254"/>
            <a:ext cx="8642350" cy="3575209"/>
          </a:xfrm>
          <a:prstGeom prst="rect">
            <a:avLst/>
          </a:prstGeom>
        </p:spPr>
        <p:txBody>
          <a:bodyPr/>
          <a:lstStyle>
            <a:lvl1pPr marL="228585" indent="-228585">
              <a:buFont typeface="Arial" panose="020B0604020202020204" pitchFamily="34" charset="0"/>
              <a:buChar char="•"/>
              <a:defRPr lang="ru-RU" dirty="0"/>
            </a:lvl1pPr>
            <a:lvl2pPr marL="685758" indent="-228585">
              <a:buFont typeface="Arial" panose="020B0604020202020204" pitchFamily="34" charset="0"/>
              <a:buChar char="•"/>
              <a:defRPr lang="ru-RU" dirty="0"/>
            </a:lvl2pPr>
            <a:lvl3pPr marL="1142931" indent="-228585">
              <a:buFont typeface="Arial" panose="020B0604020202020204" pitchFamily="34" charset="0"/>
              <a:buChar char="•"/>
              <a:defRPr lang="ru-RU" dirty="0"/>
            </a:lvl3pPr>
            <a:lvl4pPr marL="1600104" indent="-228585">
              <a:buFont typeface="Arial" panose="020B0604020202020204" pitchFamily="34" charset="0"/>
              <a:buChar char="•"/>
              <a:defRPr lang="ru-RU" dirty="0"/>
            </a:lvl4pPr>
            <a:lvl5pPr marL="2057277" indent="-228585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0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140495"/>
            <a:ext cx="8642349" cy="676274"/>
          </a:xfrm>
          <a:prstGeom prst="rect">
            <a:avLst/>
          </a:prstGeom>
        </p:spPr>
        <p:txBody>
          <a:bodyPr/>
          <a:lstStyle>
            <a:lvl1pPr>
              <a:defRPr lang="en-US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9" y="887260"/>
            <a:ext cx="4264025" cy="357520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6" y="887254"/>
            <a:ext cx="4264025" cy="3575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140501"/>
            <a:ext cx="8642347" cy="702469"/>
          </a:xfrm>
          <a:prstGeom prst="rect">
            <a:avLst/>
          </a:prstGeom>
        </p:spPr>
        <p:txBody>
          <a:bodyPr/>
          <a:lstStyle>
            <a:lvl1pPr>
              <a:defRPr lang="en-US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9" y="961281"/>
            <a:ext cx="4247357" cy="4405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cap="all" baseline="0">
                <a:solidFill>
                  <a:schemeClr val="accent1"/>
                </a:solidFill>
                <a:latin typeface="+mj-lt"/>
              </a:defRPr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5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9" y="1401804"/>
            <a:ext cx="4247357" cy="3178969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961281"/>
            <a:ext cx="4264025" cy="4405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cap="all" baseline="0">
                <a:solidFill>
                  <a:schemeClr val="accent1"/>
                </a:solidFill>
                <a:latin typeface="+mj-lt"/>
              </a:defRPr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5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401804"/>
            <a:ext cx="4264025" cy="31789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0501"/>
            <a:ext cx="8641658" cy="702469"/>
          </a:xfrm>
          <a:prstGeom prst="rect">
            <a:avLst/>
          </a:prstGeom>
        </p:spPr>
        <p:txBody>
          <a:bodyPr/>
          <a:lstStyle>
            <a:lvl1pPr>
              <a:defRPr lang="ru-RU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8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5259"/>
            <a:ext cx="3537404" cy="702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500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5259"/>
            <a:ext cx="5005784" cy="431720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1059582"/>
            <a:ext cx="3537404" cy="340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73" indent="0">
              <a:buNone/>
              <a:defRPr sz="1400"/>
            </a:lvl2pPr>
            <a:lvl3pPr marL="914346" indent="0">
              <a:buNone/>
              <a:defRPr sz="1200"/>
            </a:lvl3pPr>
            <a:lvl4pPr marL="1371518" indent="0">
              <a:buNone/>
              <a:defRPr sz="1000"/>
            </a:lvl4pPr>
            <a:lvl5pPr marL="1828691" indent="0">
              <a:buNone/>
              <a:defRPr sz="1000"/>
            </a:lvl5pPr>
            <a:lvl6pPr marL="2285863" indent="0">
              <a:buNone/>
              <a:defRPr sz="1000"/>
            </a:lvl6pPr>
            <a:lvl7pPr marL="2743035" indent="0">
              <a:buNone/>
              <a:defRPr sz="1000"/>
            </a:lvl7pPr>
            <a:lvl8pPr marL="3200208" indent="0">
              <a:buNone/>
              <a:defRPr sz="1000"/>
            </a:lvl8pPr>
            <a:lvl9pPr marL="365738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285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8" y="3325246"/>
            <a:ext cx="8642350" cy="313646"/>
          </a:xfrm>
          <a:prstGeom prst="rect">
            <a:avLst/>
          </a:prstGeom>
        </p:spPr>
        <p:txBody>
          <a:bodyPr anchor="b"/>
          <a:lstStyle>
            <a:lvl1pPr>
              <a:defRPr sz="2000" cap="all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8" y="201761"/>
            <a:ext cx="8642350" cy="2919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6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5" indent="0">
              <a:buNone/>
              <a:defRPr sz="2000"/>
            </a:lvl7pPr>
            <a:lvl8pPr marL="3200208" indent="0">
              <a:buNone/>
              <a:defRPr sz="2000"/>
            </a:lvl8pPr>
            <a:lvl9pPr marL="365738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8" y="3795719"/>
            <a:ext cx="8642350" cy="596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73" indent="0">
              <a:buNone/>
              <a:defRPr sz="1400"/>
            </a:lvl2pPr>
            <a:lvl3pPr marL="914346" indent="0">
              <a:buNone/>
              <a:defRPr sz="1200"/>
            </a:lvl3pPr>
            <a:lvl4pPr marL="1371518" indent="0">
              <a:buNone/>
              <a:defRPr sz="1000"/>
            </a:lvl4pPr>
            <a:lvl5pPr marL="1828691" indent="0">
              <a:buNone/>
              <a:defRPr sz="1000"/>
            </a:lvl5pPr>
            <a:lvl6pPr marL="2285863" indent="0">
              <a:buNone/>
              <a:defRPr sz="1000"/>
            </a:lvl6pPr>
            <a:lvl7pPr marL="2743035" indent="0">
              <a:buNone/>
              <a:defRPr sz="1000"/>
            </a:lvl7pPr>
            <a:lvl8pPr marL="3200208" indent="0">
              <a:buNone/>
              <a:defRPr sz="1000"/>
            </a:lvl8pPr>
            <a:lvl9pPr marL="365738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359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41288"/>
            <a:ext cx="8642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887413"/>
            <a:ext cx="864235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pic>
        <p:nvPicPr>
          <p:cNvPr id="1028" name="Рисунок 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3" b="-4755"/>
          <a:stretch>
            <a:fillRect/>
          </a:stretch>
        </p:blipFill>
        <p:spPr bwMode="auto">
          <a:xfrm>
            <a:off x="250825" y="4627563"/>
            <a:ext cx="4333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579938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Myriad Pro" panose="020B0503030403020204" pitchFamily="34" charset="0"/>
        </a:defRPr>
      </a:lvl2pPr>
      <a:lvl3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Myriad Pro" panose="020B0503030403020204" pitchFamily="34" charset="0"/>
        </a:defRPr>
      </a:lvl3pPr>
      <a:lvl4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Myriad Pro" panose="020B0503030403020204" pitchFamily="34" charset="0"/>
        </a:defRPr>
      </a:lvl4pPr>
      <a:lvl5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Myriad Pro" panose="020B0503030403020204" pitchFamily="34" charset="0"/>
        </a:defRPr>
      </a:lvl5pPr>
      <a:lvl6pPr marL="4572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Myriad Pro" panose="020B0503030403020204" pitchFamily="34" charset="0"/>
        </a:defRPr>
      </a:lvl6pPr>
      <a:lvl7pPr marL="9144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Myriad Pro" panose="020B0503030403020204" pitchFamily="34" charset="0"/>
        </a:defRPr>
      </a:lvl7pPr>
      <a:lvl8pPr marL="13716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Myriad Pro" panose="020B0503030403020204" pitchFamily="34" charset="0"/>
        </a:defRPr>
      </a:lvl8pPr>
      <a:lvl9pPr marL="18288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Myriad Pro" panose="020B0503030403020204" pitchFamily="34" charset="0"/>
        </a:defRPr>
      </a:lvl9pPr>
    </p:titleStyle>
    <p:bodyStyle>
      <a:lvl1pPr marL="284163" indent="-28416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98563" indent="-2841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1463" indent="-1698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998663" indent="-1698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49" indent="-228585" algn="l" defTabSz="9143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3" indent="-228585" algn="l" defTabSz="9143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5" indent="-228585" algn="l" defTabSz="9143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6" indent="-228585" algn="l" defTabSz="9143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5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0" y="3078163"/>
            <a:ext cx="9144000" cy="1201737"/>
          </a:xfrm>
        </p:spPr>
        <p:txBody>
          <a:bodyPr/>
          <a:lstStyle/>
          <a:p>
            <a:r>
              <a:rPr altLang="ru-RU" smtClean="0"/>
              <a:t>SUBTITLE Myriad Pro 30 pt</a:t>
            </a:r>
          </a:p>
        </p:txBody>
      </p:sp>
      <p:sp>
        <p:nvSpPr>
          <p:cNvPr id="5123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0" y="2082800"/>
            <a:ext cx="9144000" cy="942975"/>
          </a:xfrm>
        </p:spPr>
        <p:txBody>
          <a:bodyPr/>
          <a:lstStyle/>
          <a:p>
            <a:r>
              <a:rPr lang="en-US" altLang="ru-RU" smtClean="0"/>
              <a:t>TOPIC Myriad Pro (Bold</a:t>
            </a:r>
            <a:r>
              <a:rPr lang="ru-RU" altLang="ru-RU" smtClean="0"/>
              <a:t>)</a:t>
            </a:r>
            <a:r>
              <a:rPr lang="en-US" altLang="ru-RU" smtClean="0"/>
              <a:t>40 PT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hidden">
          <a:xfrm>
            <a:off x="209550" y="4763"/>
            <a:ext cx="8655050" cy="5024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Myriad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Myriad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Myriad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279400" y="141288"/>
            <a:ext cx="858520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SAMPLE LINE CHART</a:t>
            </a:r>
          </a:p>
        </p:txBody>
      </p:sp>
      <p:sp>
        <p:nvSpPr>
          <p:cNvPr id="16388" name="Объект 8"/>
          <p:cNvSpPr>
            <a:spLocks noGrp="1" noChangeArrowheads="1"/>
          </p:cNvSpPr>
          <p:nvPr>
            <p:ph idx="1"/>
          </p:nvPr>
        </p:nvSpPr>
        <p:spPr>
          <a:xfrm>
            <a:off x="250825" y="754063"/>
            <a:ext cx="8642350" cy="3952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ru-RU" sz="2000" smtClean="0">
                <a:ea typeface="Verdana" panose="020B0604030504040204" pitchFamily="34" charset="0"/>
                <a:cs typeface="Verdana" panose="020B0604030504040204" pitchFamily="34" charset="0"/>
              </a:rPr>
              <a:t>Subtitle text 20 pt.</a:t>
            </a:r>
            <a:endParaRPr altLang="ru-RU" sz="2000" smtClean="0"/>
          </a:p>
        </p:txBody>
      </p:sp>
      <p:graphicFrame>
        <p:nvGraphicFramePr>
          <p:cNvPr id="16389" name="Диаграмма 6"/>
          <p:cNvGraphicFramePr>
            <a:graphicFrameLocks/>
          </p:cNvGraphicFramePr>
          <p:nvPr/>
        </p:nvGraphicFramePr>
        <p:xfrm>
          <a:off x="874713" y="1008063"/>
          <a:ext cx="7394575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hart" r:id="rId4" imgW="7401185" imgH="3676207" progId="Excel.Chart.8">
                  <p:embed/>
                </p:oleObj>
              </mc:Choice>
              <mc:Fallback>
                <p:oleObj name="Chart" r:id="rId4" imgW="7401185" imgH="367620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008063"/>
                        <a:ext cx="7394575" cy="366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PHOTOS &amp; BULLETED TEXT</a:t>
            </a:r>
          </a:p>
        </p:txBody>
      </p:sp>
      <p:pic>
        <p:nvPicPr>
          <p:cNvPr id="18435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9650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1001713"/>
            <a:ext cx="1828800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250825" y="3148013"/>
            <a:ext cx="3984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en-US" altLang="ru-RU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en-US" altLang="ru-RU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en-US" altLang="ru-RU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5521325" y="3148013"/>
            <a:ext cx="18288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en-US" altLang="ru-RU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en-US" altLang="ru-RU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en-US" altLang="ru-RU">
                <a:solidFill>
                  <a:schemeClr val="bg1"/>
                </a:solidFill>
              </a:rPr>
              <a:t>Text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TITLE</a:t>
            </a:r>
          </a:p>
        </p:txBody>
      </p:sp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250825" y="887413"/>
            <a:ext cx="8642350" cy="3575050"/>
          </a:xfrm>
        </p:spPr>
        <p:txBody>
          <a:bodyPr/>
          <a:lstStyle/>
          <a:p>
            <a:pPr marL="227013" indent="-227013" eaLnBrk="1" hangingPunct="1"/>
            <a:r>
              <a:rPr lang="en-US" altLang="ru-RU" smtClean="0"/>
              <a:t>TITLE</a:t>
            </a:r>
          </a:p>
          <a:p>
            <a:pPr marL="227013" indent="-227013" eaLnBrk="1" hangingPunct="1"/>
            <a:r>
              <a:rPr lang="en-US" altLang="ru-RU" smtClean="0"/>
              <a:t>Grant/Research Support</a:t>
            </a:r>
          </a:p>
          <a:p>
            <a:pPr marL="684213" lvl="1" indent="-227013" eaLnBrk="1" hangingPunct="1"/>
            <a:r>
              <a:rPr lang="en-US" altLang="ru-RU" smtClean="0"/>
              <a:t>Consulting Fees/Honoraria</a:t>
            </a:r>
          </a:p>
          <a:p>
            <a:pPr marL="1141413" lvl="2" indent="-227013" eaLnBrk="1" hangingPunct="1"/>
            <a:r>
              <a:rPr lang="en-US" altLang="ru-RU" smtClean="0"/>
              <a:t>Major Stock Shareholder/Equity</a:t>
            </a:r>
          </a:p>
          <a:p>
            <a:pPr marL="1598613" lvl="3" indent="-227013" eaLnBrk="1" hangingPunct="1"/>
            <a:r>
              <a:rPr lang="en-US" altLang="ru-RU" smtClean="0"/>
              <a:t>Royalty Income</a:t>
            </a:r>
          </a:p>
          <a:p>
            <a:pPr marL="2055813" lvl="4" indent="-227013" eaLnBrk="1" hangingPunct="1"/>
            <a:r>
              <a:rPr altLang="ru-RU" smtClean="0"/>
              <a:t>Ownership/Founder</a:t>
            </a:r>
          </a:p>
          <a:p>
            <a:pPr marL="227013" indent="-227013" eaLnBrk="1" hangingPunct="1"/>
            <a:endParaRPr lang="en-US" altLang="ru-RU" smtClean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465137"/>
          </a:xfrm>
        </p:spPr>
        <p:txBody>
          <a:bodyPr/>
          <a:lstStyle/>
          <a:p>
            <a:pPr eaLnBrk="1" hangingPunct="1">
              <a:defRPr/>
            </a:pPr>
            <a:r>
              <a:rPr altLang="ru-RU" sz="2400"/>
              <a:t>DISCLOSURE STATEMENT OF FINANCIAL INTEREST</a:t>
            </a:r>
            <a:endParaRPr lang="ru-RU" altLang="ru-RU" sz="2400"/>
          </a:p>
        </p:txBody>
      </p:sp>
      <p:sp>
        <p:nvSpPr>
          <p:cNvPr id="8195" name="Объект 2"/>
          <p:cNvSpPr>
            <a:spLocks noGrp="1" noChangeArrowheads="1"/>
          </p:cNvSpPr>
          <p:nvPr>
            <p:ph idx="1"/>
          </p:nvPr>
        </p:nvSpPr>
        <p:spPr>
          <a:xfrm>
            <a:off x="250825" y="700088"/>
            <a:ext cx="8642350" cy="3575050"/>
          </a:xfrm>
        </p:spPr>
        <p:txBody>
          <a:bodyPr/>
          <a:lstStyle/>
          <a:p>
            <a:pPr marL="227013" indent="-227013" eaLnBrk="1" hangingPunct="1"/>
            <a:r>
              <a:rPr lang="en-US" altLang="ru-RU" sz="1600" smtClean="0"/>
              <a:t>Within the past 12 months, I or my spouse/partner have had a financial interest/arrangement or affiliation with the organization(s) listed below.</a:t>
            </a:r>
            <a:endParaRPr altLang="ru-RU" sz="160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0822" y="3351515"/>
            <a:ext cx="8642350" cy="1320498"/>
          </a:xfrm>
          <a:prstGeom prst="rect">
            <a:avLst/>
          </a:prstGeom>
          <a:noFill/>
          <a:ln>
            <a:noFill/>
          </a:ln>
          <a:effectLst/>
        </p:spPr>
        <p:txBody>
          <a:bodyPr numCol="2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  <a:defRPr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2867025"/>
            <a:ext cx="8642350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0822" y="1724675"/>
            <a:ext cx="8642348" cy="1211342"/>
          </a:xfrm>
          <a:prstGeom prst="rect">
            <a:avLst/>
          </a:prstGeom>
          <a:noFill/>
          <a:ln>
            <a:noFill/>
          </a:ln>
          <a:effectLst/>
        </p:spPr>
        <p:txBody>
          <a:bodyPr numCol="2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0825" y="1203325"/>
            <a:ext cx="8642350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</a:rPr>
              <a:t>AFFILIATION/FINANCIAL RELATIONSHIP</a:t>
            </a:r>
            <a:endParaRPr lang="ru-RU" sz="2400" b="1" kern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5" y="149225"/>
            <a:ext cx="8642350" cy="752475"/>
          </a:xfrm>
        </p:spPr>
        <p:txBody>
          <a:bodyPr>
            <a:normAutofit/>
          </a:bodyPr>
          <a:lstStyle/>
          <a:p>
            <a:pPr defTabSz="914346" eaLnBrk="1" fontAlgn="auto" hangingPunct="1">
              <a:spcAft>
                <a:spcPts val="0"/>
              </a:spcAft>
              <a:defRPr/>
            </a:pPr>
            <a:r>
              <a:rPr sz="2800"/>
              <a:t>DISCLOSURE STATEMENT OF FINANCIAL INTEREST</a:t>
            </a:r>
            <a:endParaRPr lang="ru-RU" sz="280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15988"/>
            <a:ext cx="8642350" cy="3756025"/>
          </a:xfrm>
        </p:spPr>
        <p:txBody>
          <a:bodyPr/>
          <a:lstStyle/>
          <a:p>
            <a:pPr marL="0" indent="0" defTabSz="914346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defTabSz="914346"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hidden">
          <a:xfrm>
            <a:off x="250825" y="887413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Myriad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Myriad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Myriad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050" y="141288"/>
            <a:ext cx="6842125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03300"/>
            <a:ext cx="8642350" cy="3575050"/>
          </a:xfrm>
        </p:spPr>
        <p:txBody>
          <a:bodyPr/>
          <a:lstStyle/>
          <a:p>
            <a:pPr defTabSz="914346" eaLnBrk="1" fontAlgn="auto" hangingPunct="1">
              <a:spcAft>
                <a:spcPts val="0"/>
              </a:spcAft>
              <a:defRPr/>
            </a:pPr>
            <a:r>
              <a:rPr lang="en-US" altLang="ru-RU">
                <a:solidFill>
                  <a:schemeClr val="bg2"/>
                </a:solidFill>
              </a:rPr>
              <a:t>Red</a:t>
            </a:r>
            <a:r>
              <a:rPr lang="en-US" altLang="ru-RU">
                <a:solidFill>
                  <a:schemeClr val="accent5"/>
                </a:solidFill>
              </a:rPr>
              <a:t> </a:t>
            </a:r>
            <a:r>
              <a:rPr lang="en-US" altLang="ru-RU"/>
              <a:t>text can be used as a highlight color</a:t>
            </a:r>
          </a:p>
          <a:p>
            <a:pPr lvl="1" defTabSz="914346" eaLnBrk="1" fontAlgn="auto" hangingPunct="1">
              <a:spcAft>
                <a:spcPts val="0"/>
              </a:spcAft>
              <a:defRPr/>
            </a:pPr>
            <a:r>
              <a:rPr lang="en-US" altLang="ru-RU"/>
              <a:t>No text shadows on any text</a:t>
            </a:r>
          </a:p>
          <a:p>
            <a:pPr defTabSz="914346" eaLnBrk="1" fontAlgn="auto" hangingPunct="1">
              <a:spcAft>
                <a:spcPts val="0"/>
              </a:spcAft>
              <a:defRPr/>
            </a:pPr>
            <a:r>
              <a:rPr lang="en-US" altLang="ru-RU" i="1"/>
              <a:t>Italics </a:t>
            </a:r>
            <a:r>
              <a:rPr lang="en-US" altLang="ru-RU"/>
              <a:t>are better to emphasize words rather than underline</a:t>
            </a:r>
          </a:p>
          <a:p>
            <a:pPr defTabSz="914346" eaLnBrk="1" fontAlgn="auto" hangingPunct="1">
              <a:spcAft>
                <a:spcPts val="0"/>
              </a:spcAft>
              <a:defRPr/>
            </a:pPr>
            <a:r>
              <a:rPr lang="en-US" altLang="ru-RU"/>
              <a:t>Line spacing should be 1 Line with 0.3 before each paragraph</a:t>
            </a:r>
          </a:p>
          <a:p>
            <a:pPr defTabSz="914346" eaLnBrk="1" fontAlgn="auto" hangingPunct="1">
              <a:spcAft>
                <a:spcPts val="0"/>
              </a:spcAft>
              <a:defRPr/>
            </a:pPr>
            <a:r>
              <a:rPr lang="en-US" altLang="ru-RU"/>
              <a:t>Set the slide transition to wipe right</a:t>
            </a:r>
          </a:p>
          <a:p>
            <a:pPr defTabSz="914346" eaLnBrk="1" fontAlgn="auto" hangingPunct="1">
              <a:spcAft>
                <a:spcPts val="0"/>
              </a:spcAft>
              <a:defRPr/>
            </a:pPr>
            <a:r>
              <a:rPr lang="en-US" altLang="ru-RU"/>
              <a:t>Remove unnecessary animations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COLOR PALETTE</a:t>
            </a:r>
          </a:p>
        </p:txBody>
      </p:sp>
      <p:sp>
        <p:nvSpPr>
          <p:cNvPr id="11267" name="Rectangle 79"/>
          <p:cNvSpPr>
            <a:spLocks noGrp="1" noChangeArrowheads="1"/>
          </p:cNvSpPr>
          <p:nvPr>
            <p:ph idx="1"/>
          </p:nvPr>
        </p:nvSpPr>
        <p:spPr>
          <a:xfrm>
            <a:off x="250825" y="887413"/>
            <a:ext cx="8642350" cy="35750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ru-RU" smtClean="0"/>
              <a:t>Use these colors to format all elements in the file including charts, graphic elements and tables</a:t>
            </a:r>
          </a:p>
        </p:txBody>
      </p:sp>
      <p:pic>
        <p:nvPicPr>
          <p:cNvPr id="11268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54150"/>
            <a:ext cx="30257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CHARTS SLIDE</a:t>
            </a:r>
          </a:p>
        </p:txBody>
      </p:sp>
      <p:sp>
        <p:nvSpPr>
          <p:cNvPr id="12291" name="Объект 8"/>
          <p:cNvSpPr>
            <a:spLocks noGrp="1" noChangeArrowheads="1"/>
          </p:cNvSpPr>
          <p:nvPr>
            <p:ph idx="1"/>
          </p:nvPr>
        </p:nvSpPr>
        <p:spPr>
          <a:xfrm>
            <a:off x="250825" y="798513"/>
            <a:ext cx="8642350" cy="3333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ru-RU" smtClean="0"/>
              <a:t>Subtitle text 20 pt.</a:t>
            </a:r>
            <a:endParaRPr altLang="ru-RU" smtClean="0"/>
          </a:p>
        </p:txBody>
      </p:sp>
      <p:graphicFrame>
        <p:nvGraphicFramePr>
          <p:cNvPr id="12292" name="Диаграмма 6"/>
          <p:cNvGraphicFramePr>
            <a:graphicFrameLocks/>
          </p:cNvGraphicFramePr>
          <p:nvPr/>
        </p:nvGraphicFramePr>
        <p:xfrm>
          <a:off x="1001713" y="1081088"/>
          <a:ext cx="7419975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hart" r:id="rId3" imgW="7425572" imgH="3657917" progId="Excel.Chart.8">
                  <p:embed/>
                </p:oleObj>
              </mc:Choice>
              <mc:Fallback>
                <p:oleObj name="Chart" r:id="rId3" imgW="7425572" imgH="365791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081088"/>
                        <a:ext cx="7419975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TABLE SLIDE</a:t>
            </a:r>
          </a:p>
        </p:txBody>
      </p:sp>
      <p:sp>
        <p:nvSpPr>
          <p:cNvPr id="13315" name="Объект 8"/>
          <p:cNvSpPr>
            <a:spLocks noGrp="1" noChangeArrowheads="1"/>
          </p:cNvSpPr>
          <p:nvPr>
            <p:ph idx="1"/>
          </p:nvPr>
        </p:nvSpPr>
        <p:spPr>
          <a:xfrm>
            <a:off x="250825" y="887413"/>
            <a:ext cx="8642350" cy="3937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ru-RU" smtClean="0"/>
              <a:t>Subtitle text 20 pt.</a:t>
            </a:r>
            <a:endParaRPr altLang="ru-RU" smtClean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/>
        </p:nvGraphicFramePr>
        <p:xfrm>
          <a:off x="647700" y="1281113"/>
          <a:ext cx="7848600" cy="3181350"/>
        </p:xfrm>
        <a:graphic>
          <a:graphicData uri="http://schemas.openxmlformats.org/drawingml/2006/table">
            <a:tbl>
              <a:tblPr/>
              <a:tblGrid>
                <a:gridCol w="328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347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4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01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601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01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01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47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hidden">
          <a:xfrm flipV="1">
            <a:off x="250825" y="842963"/>
            <a:ext cx="4038600" cy="3633787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eaLnBrk="1" hangingPunct="1"/>
            <a:endParaRPr lang="pt-BR" altLang="ru-RU" sz="3000" b="1"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SAMPLE ORG CHART</a:t>
            </a:r>
            <a:endParaRPr lang="pt-BR" alt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022350"/>
            <a:ext cx="4030663" cy="3762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b="1" dirty="0">
                <a:solidFill>
                  <a:schemeClr val="accent1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288" y="1563688"/>
            <a:ext cx="3767137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fontScale="925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288" y="842963"/>
            <a:ext cx="4306887" cy="461962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667500" y="1304925"/>
            <a:ext cx="0" cy="7762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667500" y="1708150"/>
            <a:ext cx="6270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94563" y="1579563"/>
            <a:ext cx="1598612" cy="254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94225" y="2078038"/>
            <a:ext cx="4298950" cy="277812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581775" y="2355850"/>
            <a:ext cx="0" cy="215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14975" y="2571750"/>
            <a:ext cx="24193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34325" y="2582863"/>
            <a:ext cx="0" cy="584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24500" y="2571750"/>
            <a:ext cx="0" cy="1419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6588" y="3182938"/>
            <a:ext cx="1906587" cy="460375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3888" y="3117850"/>
            <a:ext cx="2162175" cy="461963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68825" y="4008438"/>
            <a:ext cx="1976438" cy="461962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DE3510"/>
      </a:dk1>
      <a:lt1>
        <a:srgbClr val="FFFFFF"/>
      </a:lt1>
      <a:dk2>
        <a:srgbClr val="000000"/>
      </a:dk2>
      <a:lt2>
        <a:srgbClr val="FFFFFF"/>
      </a:lt2>
      <a:accent1>
        <a:srgbClr val="FFC000"/>
      </a:accent1>
      <a:accent2>
        <a:srgbClr val="834115"/>
      </a:accent2>
      <a:accent3>
        <a:srgbClr val="C00000"/>
      </a:accent3>
      <a:accent4>
        <a:srgbClr val="00B050"/>
      </a:accent4>
      <a:accent5>
        <a:srgbClr val="5F5F5F"/>
      </a:accent5>
      <a:accent6>
        <a:srgbClr val="023A79"/>
      </a:accent6>
      <a:hlink>
        <a:srgbClr val="3391FB"/>
      </a:hlink>
      <a:folHlink>
        <a:srgbClr val="023A79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DE3510"/>
        </a:dk1>
        <a:lt1>
          <a:srgbClr val="FFFFFF"/>
        </a:lt1>
        <a:dk2>
          <a:srgbClr val="000000"/>
        </a:dk2>
        <a:lt2>
          <a:srgbClr val="FFFFFF"/>
        </a:lt2>
        <a:accent1>
          <a:srgbClr val="FFC000"/>
        </a:accent1>
        <a:accent2>
          <a:srgbClr val="834115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763A12"/>
        </a:accent6>
        <a:hlink>
          <a:srgbClr val="3391FB"/>
        </a:hlink>
        <a:folHlink>
          <a:srgbClr val="023A7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409</Words>
  <Application>Microsoft Office PowerPoint</Application>
  <PresentationFormat>Экран (16:9)</PresentationFormat>
  <Paragraphs>92</Paragraphs>
  <Slides>11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Verdana</vt:lpstr>
      <vt:lpstr>Arial</vt:lpstr>
      <vt:lpstr>Myriad Pro</vt:lpstr>
      <vt:lpstr>Open Sans</vt:lpstr>
      <vt:lpstr>Calibri</vt:lpstr>
      <vt:lpstr>Theme-Color</vt:lpstr>
      <vt:lpstr>Chart</vt:lpstr>
      <vt:lpstr>TOPIC Myriad Pro (Bold)40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User</cp:lastModifiedBy>
  <cp:revision>158</cp:revision>
  <dcterms:created xsi:type="dcterms:W3CDTF">2018-04-02T14:44:39Z</dcterms:created>
  <dcterms:modified xsi:type="dcterms:W3CDTF">2024-11-05T11:39:29Z</dcterms:modified>
</cp:coreProperties>
</file>